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handoutMasterIdLst>
    <p:handoutMasterId r:id="rId16"/>
  </p:handoutMasterIdLst>
  <p:sldIdLst>
    <p:sldId id="256" r:id="rId5"/>
    <p:sldId id="279" r:id="rId6"/>
    <p:sldId id="280" r:id="rId7"/>
    <p:sldId id="257" r:id="rId8"/>
    <p:sldId id="303" r:id="rId9"/>
    <p:sldId id="258" r:id="rId10"/>
    <p:sldId id="296" r:id="rId11"/>
    <p:sldId id="283" r:id="rId12"/>
    <p:sldId id="284" r:id="rId13"/>
    <p:sldId id="290" r:id="rId14"/>
    <p:sldId id="270" r:id="rId15"/>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737BC-757C-258B-4E4A-C0FF86134AB8}" v="24" dt="2023-01-24T17:45:40.973"/>
    <p1510:client id="{6FE2FBEB-A8E5-1AB0-D4AE-177DE8807662}" v="70" dt="2022-12-14T21:01:35.260"/>
    <p1510:client id="{8D8E67F3-721F-23BD-FF55-D4E7FA7A2D75}" v="181" dt="2023-01-22T21:45:02.496"/>
    <p1510:client id="{C21F7C79-2674-4F76-9848-0B3A326FC03C}" v="6" dt="2023-01-09T18:33:24.399"/>
    <p1510:client id="{E07C06EE-EF98-1CF8-4B4B-1BA26EF38F8D}" v="33" dt="2023-01-25T16:54:13.412"/>
    <p1510:client id="{FA37FDB6-44D1-41D1-9773-626E438B013B}" v="292" dt="2022-02-03T15:12:17.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ard, Robert B" userId="S::barnarr@gcsnc.com::c9c62786-1a19-44c8-b251-ed991adcb09a" providerId="AD" clId="Web-{6FE2FBEB-A8E5-1AB0-D4AE-177DE8807662}"/>
    <pc:docChg chg="modSld">
      <pc:chgData name="Barnard, Robert B" userId="S::barnarr@gcsnc.com::c9c62786-1a19-44c8-b251-ed991adcb09a" providerId="AD" clId="Web-{6FE2FBEB-A8E5-1AB0-D4AE-177DE8807662}" dt="2022-12-14T21:01:35.260" v="49" actId="20577"/>
      <pc:docMkLst>
        <pc:docMk/>
      </pc:docMkLst>
      <pc:sldChg chg="modSp">
        <pc:chgData name="Barnard, Robert B" userId="S::barnarr@gcsnc.com::c9c62786-1a19-44c8-b251-ed991adcb09a" providerId="AD" clId="Web-{6FE2FBEB-A8E5-1AB0-D4AE-177DE8807662}" dt="2022-12-14T21:01:35.260" v="49" actId="20577"/>
        <pc:sldMkLst>
          <pc:docMk/>
          <pc:sldMk cId="2171136390" sldId="282"/>
        </pc:sldMkLst>
        <pc:spChg chg="mod">
          <ac:chgData name="Barnard, Robert B" userId="S::barnarr@gcsnc.com::c9c62786-1a19-44c8-b251-ed991adcb09a" providerId="AD" clId="Web-{6FE2FBEB-A8E5-1AB0-D4AE-177DE8807662}" dt="2022-12-14T21:01:35.260" v="49" actId="20577"/>
          <ac:spMkLst>
            <pc:docMk/>
            <pc:sldMk cId="2171136390" sldId="282"/>
            <ac:spMk id="3" creationId="{00000000-0000-0000-0000-000000000000}"/>
          </ac:spMkLst>
        </pc:spChg>
      </pc:sldChg>
      <pc:sldChg chg="delSp modSp">
        <pc:chgData name="Barnard, Robert B" userId="S::barnarr@gcsnc.com::c9c62786-1a19-44c8-b251-ed991adcb09a" providerId="AD" clId="Web-{6FE2FBEB-A8E5-1AB0-D4AE-177DE8807662}" dt="2022-12-14T21:00:06.769" v="43" actId="1076"/>
        <pc:sldMkLst>
          <pc:docMk/>
          <pc:sldMk cId="1788842225" sldId="303"/>
        </pc:sldMkLst>
        <pc:spChg chg="mod">
          <ac:chgData name="Barnard, Robert B" userId="S::barnarr@gcsnc.com::c9c62786-1a19-44c8-b251-ed991adcb09a" providerId="AD" clId="Web-{6FE2FBEB-A8E5-1AB0-D4AE-177DE8807662}" dt="2022-12-14T20:58:30.153" v="22" actId="1076"/>
          <ac:spMkLst>
            <pc:docMk/>
            <pc:sldMk cId="1788842225" sldId="303"/>
            <ac:spMk id="4" creationId="{F1D70635-7C35-46F1-8388-1AF815D67DE8}"/>
          </ac:spMkLst>
        </pc:spChg>
        <pc:spChg chg="mod">
          <ac:chgData name="Barnard, Robert B" userId="S::barnarr@gcsnc.com::c9c62786-1a19-44c8-b251-ed991adcb09a" providerId="AD" clId="Web-{6FE2FBEB-A8E5-1AB0-D4AE-177DE8807662}" dt="2022-12-14T21:00:06.769" v="43" actId="1076"/>
          <ac:spMkLst>
            <pc:docMk/>
            <pc:sldMk cId="1788842225" sldId="303"/>
            <ac:spMk id="5" creationId="{879B099B-2D95-4498-829A-99AD54E45980}"/>
          </ac:spMkLst>
        </pc:spChg>
        <pc:spChg chg="mod">
          <ac:chgData name="Barnard, Robert B" userId="S::barnarr@gcsnc.com::c9c62786-1a19-44c8-b251-ed991adcb09a" providerId="AD" clId="Web-{6FE2FBEB-A8E5-1AB0-D4AE-177DE8807662}" dt="2022-12-14T20:59:59.847" v="42" actId="20577"/>
          <ac:spMkLst>
            <pc:docMk/>
            <pc:sldMk cId="1788842225" sldId="303"/>
            <ac:spMk id="17" creationId="{00000000-0000-0000-0000-000000000000}"/>
          </ac:spMkLst>
        </pc:spChg>
        <pc:spChg chg="mod">
          <ac:chgData name="Barnard, Robert B" userId="S::barnarr@gcsnc.com::c9c62786-1a19-44c8-b251-ed991adcb09a" providerId="AD" clId="Web-{6FE2FBEB-A8E5-1AB0-D4AE-177DE8807662}" dt="2022-12-14T20:59:23.110" v="30" actId="1076"/>
          <ac:spMkLst>
            <pc:docMk/>
            <pc:sldMk cId="1788842225" sldId="303"/>
            <ac:spMk id="18" creationId="{00000000-0000-0000-0000-000000000000}"/>
          </ac:spMkLst>
        </pc:spChg>
        <pc:spChg chg="mod">
          <ac:chgData name="Barnard, Robert B" userId="S::barnarr@gcsnc.com::c9c62786-1a19-44c8-b251-ed991adcb09a" providerId="AD" clId="Web-{6FE2FBEB-A8E5-1AB0-D4AE-177DE8807662}" dt="2022-12-14T20:58:21.200" v="21" actId="1076"/>
          <ac:spMkLst>
            <pc:docMk/>
            <pc:sldMk cId="1788842225" sldId="303"/>
            <ac:spMk id="19" creationId="{00000000-0000-0000-0000-000000000000}"/>
          </ac:spMkLst>
        </pc:spChg>
        <pc:spChg chg="mod">
          <ac:chgData name="Barnard, Robert B" userId="S::barnarr@gcsnc.com::c9c62786-1a19-44c8-b251-ed991adcb09a" providerId="AD" clId="Web-{6FE2FBEB-A8E5-1AB0-D4AE-177DE8807662}" dt="2022-12-14T20:59:16.172" v="29" actId="1076"/>
          <ac:spMkLst>
            <pc:docMk/>
            <pc:sldMk cId="1788842225" sldId="303"/>
            <ac:spMk id="20" creationId="{00000000-0000-0000-0000-000000000000}"/>
          </ac:spMkLst>
        </pc:spChg>
        <pc:spChg chg="mod">
          <ac:chgData name="Barnard, Robert B" userId="S::barnarr@gcsnc.com::c9c62786-1a19-44c8-b251-ed991adcb09a" providerId="AD" clId="Web-{6FE2FBEB-A8E5-1AB0-D4AE-177DE8807662}" dt="2022-12-14T20:56:53.475" v="10" actId="20577"/>
          <ac:spMkLst>
            <pc:docMk/>
            <pc:sldMk cId="1788842225" sldId="303"/>
            <ac:spMk id="23" creationId="{00000000-0000-0000-0000-000000000000}"/>
          </ac:spMkLst>
        </pc:spChg>
        <pc:spChg chg="mod">
          <ac:chgData name="Barnard, Robert B" userId="S::barnarr@gcsnc.com::c9c62786-1a19-44c8-b251-ed991adcb09a" providerId="AD" clId="Web-{6FE2FBEB-A8E5-1AB0-D4AE-177DE8807662}" dt="2022-12-14T20:56:40.833" v="8" actId="20577"/>
          <ac:spMkLst>
            <pc:docMk/>
            <pc:sldMk cId="1788842225" sldId="303"/>
            <ac:spMk id="25" creationId="{00000000-0000-0000-0000-000000000000}"/>
          </ac:spMkLst>
        </pc:spChg>
        <pc:picChg chg="mod">
          <ac:chgData name="Barnard, Robert B" userId="S::barnarr@gcsnc.com::c9c62786-1a19-44c8-b251-ed991adcb09a" providerId="AD" clId="Web-{6FE2FBEB-A8E5-1AB0-D4AE-177DE8807662}" dt="2022-12-14T20:58:05.667" v="18" actId="1076"/>
          <ac:picMkLst>
            <pc:docMk/>
            <pc:sldMk cId="1788842225" sldId="303"/>
            <ac:picMk id="6" creationId="{8F0286A0-AF8F-43FE-B532-03E35388C27F}"/>
          </ac:picMkLst>
        </pc:picChg>
        <pc:picChg chg="mod">
          <ac:chgData name="Barnard, Robert B" userId="S::barnarr@gcsnc.com::c9c62786-1a19-44c8-b251-ed991adcb09a" providerId="AD" clId="Web-{6FE2FBEB-A8E5-1AB0-D4AE-177DE8807662}" dt="2022-12-14T20:58:10.152" v="19" actId="1076"/>
          <ac:picMkLst>
            <pc:docMk/>
            <pc:sldMk cId="1788842225" sldId="303"/>
            <ac:picMk id="7" creationId="{9F9E4CF6-C265-44B0-9A0F-C49415B094AB}"/>
          </ac:picMkLst>
        </pc:picChg>
        <pc:picChg chg="mod">
          <ac:chgData name="Barnard, Robert B" userId="S::barnarr@gcsnc.com::c9c62786-1a19-44c8-b251-ed991adcb09a" providerId="AD" clId="Web-{6FE2FBEB-A8E5-1AB0-D4AE-177DE8807662}" dt="2022-12-14T20:58:00.151" v="17" actId="1076"/>
          <ac:picMkLst>
            <pc:docMk/>
            <pc:sldMk cId="1788842225" sldId="303"/>
            <ac:picMk id="13" creationId="{00000000-0000-0000-0000-000000000000}"/>
          </ac:picMkLst>
        </pc:picChg>
        <pc:picChg chg="del">
          <ac:chgData name="Barnard, Robert B" userId="S::barnarr@gcsnc.com::c9c62786-1a19-44c8-b251-ed991adcb09a" providerId="AD" clId="Web-{6FE2FBEB-A8E5-1AB0-D4AE-177DE8807662}" dt="2022-12-14T20:56:02.018" v="0"/>
          <ac:picMkLst>
            <pc:docMk/>
            <pc:sldMk cId="1788842225" sldId="303"/>
            <ac:picMk id="16" creationId="{00000000-0000-0000-0000-000000000000}"/>
          </ac:picMkLst>
        </pc:picChg>
      </pc:sldChg>
    </pc:docChg>
  </pc:docChgLst>
  <pc:docChgLst>
    <pc:chgData name="Barnard, Robert B" userId="S::barnarr@gcsnc.com::c9c62786-1a19-44c8-b251-ed991adcb09a" providerId="AD" clId="Web-{5327E527-D4FD-67CD-BFDB-72C813A8E640}"/>
    <pc:docChg chg="modSld">
      <pc:chgData name="Barnard, Robert B" userId="S::barnarr@gcsnc.com::c9c62786-1a19-44c8-b251-ed991adcb09a" providerId="AD" clId="Web-{5327E527-D4FD-67CD-BFDB-72C813A8E640}" dt="2022-01-20T21:30:59.764" v="29" actId="20577"/>
      <pc:docMkLst>
        <pc:docMk/>
      </pc:docMkLst>
      <pc:sldChg chg="modSp">
        <pc:chgData name="Barnard, Robert B" userId="S::barnarr@gcsnc.com::c9c62786-1a19-44c8-b251-ed991adcb09a" providerId="AD" clId="Web-{5327E527-D4FD-67CD-BFDB-72C813A8E640}" dt="2022-01-20T21:25:53.038" v="11" actId="20577"/>
        <pc:sldMkLst>
          <pc:docMk/>
          <pc:sldMk cId="2465928502" sldId="279"/>
        </pc:sldMkLst>
        <pc:spChg chg="mod">
          <ac:chgData name="Barnard, Robert B" userId="S::barnarr@gcsnc.com::c9c62786-1a19-44c8-b251-ed991adcb09a" providerId="AD" clId="Web-{5327E527-D4FD-67CD-BFDB-72C813A8E640}" dt="2022-01-20T21:25:53.038" v="11" actId="20577"/>
          <ac:spMkLst>
            <pc:docMk/>
            <pc:sldMk cId="2465928502" sldId="279"/>
            <ac:spMk id="2" creationId="{00000000-0000-0000-0000-000000000000}"/>
          </ac:spMkLst>
        </pc:spChg>
        <pc:spChg chg="mod">
          <ac:chgData name="Barnard, Robert B" userId="S::barnarr@gcsnc.com::c9c62786-1a19-44c8-b251-ed991adcb09a" providerId="AD" clId="Web-{5327E527-D4FD-67CD-BFDB-72C813A8E640}" dt="2022-01-20T21:25:35.506" v="9" actId="20577"/>
          <ac:spMkLst>
            <pc:docMk/>
            <pc:sldMk cId="2465928502" sldId="279"/>
            <ac:spMk id="3" creationId="{00000000-0000-0000-0000-000000000000}"/>
          </ac:spMkLst>
        </pc:spChg>
      </pc:sldChg>
      <pc:sldChg chg="modSp">
        <pc:chgData name="Barnard, Robert B" userId="S::barnarr@gcsnc.com::c9c62786-1a19-44c8-b251-ed991adcb09a" providerId="AD" clId="Web-{5327E527-D4FD-67CD-BFDB-72C813A8E640}" dt="2022-01-20T21:30:59.764" v="29" actId="20577"/>
        <pc:sldMkLst>
          <pc:docMk/>
          <pc:sldMk cId="2661062778" sldId="295"/>
        </pc:sldMkLst>
        <pc:spChg chg="mod">
          <ac:chgData name="Barnard, Robert B" userId="S::barnarr@gcsnc.com::c9c62786-1a19-44c8-b251-ed991adcb09a" providerId="AD" clId="Web-{5327E527-D4FD-67CD-BFDB-72C813A8E640}" dt="2022-01-20T21:30:59.764" v="29" actId="20577"/>
          <ac:spMkLst>
            <pc:docMk/>
            <pc:sldMk cId="2661062778" sldId="295"/>
            <ac:spMk id="3" creationId="{00000000-0000-0000-0000-000000000000}"/>
          </ac:spMkLst>
        </pc:spChg>
      </pc:sldChg>
    </pc:docChg>
  </pc:docChgLst>
  <pc:docChgLst>
    <pc:chgData name="Barnard, Robert B" userId="S::barnarr@gcsnc.com::c9c62786-1a19-44c8-b251-ed991adcb09a" providerId="AD" clId="Web-{8D8E67F3-721F-23BD-FF55-D4E7FA7A2D75}"/>
    <pc:docChg chg="modSld">
      <pc:chgData name="Barnard, Robert B" userId="S::barnarr@gcsnc.com::c9c62786-1a19-44c8-b251-ed991adcb09a" providerId="AD" clId="Web-{8D8E67F3-721F-23BD-FF55-D4E7FA7A2D75}" dt="2023-01-22T21:45:02.496" v="166" actId="20577"/>
      <pc:docMkLst>
        <pc:docMk/>
      </pc:docMkLst>
      <pc:sldChg chg="addSp modSp mod setBg">
        <pc:chgData name="Barnard, Robert B" userId="S::barnarr@gcsnc.com::c9c62786-1a19-44c8-b251-ed991adcb09a" providerId="AD" clId="Web-{8D8E67F3-721F-23BD-FF55-D4E7FA7A2D75}" dt="2023-01-22T21:32:55.145" v="38" actId="20577"/>
        <pc:sldMkLst>
          <pc:docMk/>
          <pc:sldMk cId="2345848301" sldId="257"/>
        </pc:sldMkLst>
        <pc:spChg chg="mod">
          <ac:chgData name="Barnard, Robert B" userId="S::barnarr@gcsnc.com::c9c62786-1a19-44c8-b251-ed991adcb09a" providerId="AD" clId="Web-{8D8E67F3-721F-23BD-FF55-D4E7FA7A2D75}" dt="2023-01-22T21:32:44.519" v="36" actId="20577"/>
          <ac:spMkLst>
            <pc:docMk/>
            <pc:sldMk cId="2345848301" sldId="257"/>
            <ac:spMk id="2" creationId="{00000000-0000-0000-0000-000000000000}"/>
          </ac:spMkLst>
        </pc:spChg>
        <pc:spChg chg="mod">
          <ac:chgData name="Barnard, Robert B" userId="S::barnarr@gcsnc.com::c9c62786-1a19-44c8-b251-ed991adcb09a" providerId="AD" clId="Web-{8D8E67F3-721F-23BD-FF55-D4E7FA7A2D75}" dt="2023-01-22T21:32:55.145" v="38" actId="20577"/>
          <ac:spMkLst>
            <pc:docMk/>
            <pc:sldMk cId="2345848301" sldId="257"/>
            <ac:spMk id="5" creationId="{00000000-0000-0000-0000-000000000000}"/>
          </ac:spMkLst>
        </pc:spChg>
        <pc:spChg chg="add">
          <ac:chgData name="Barnard, Robert B" userId="S::barnarr@gcsnc.com::c9c62786-1a19-44c8-b251-ed991adcb09a" providerId="AD" clId="Web-{8D8E67F3-721F-23BD-FF55-D4E7FA7A2D75}" dt="2023-01-22T21:32:28.300" v="34"/>
          <ac:spMkLst>
            <pc:docMk/>
            <pc:sldMk cId="2345848301" sldId="257"/>
            <ac:spMk id="10" creationId="{CA4D39DB-AFA4-47BA-A7F2-13A71D210C66}"/>
          </ac:spMkLst>
        </pc:spChg>
        <pc:picChg chg="mod">
          <ac:chgData name="Barnard, Robert B" userId="S::barnarr@gcsnc.com::c9c62786-1a19-44c8-b251-ed991adcb09a" providerId="AD" clId="Web-{8D8E67F3-721F-23BD-FF55-D4E7FA7A2D75}" dt="2023-01-22T21:32:28.300" v="34"/>
          <ac:picMkLst>
            <pc:docMk/>
            <pc:sldMk cId="2345848301" sldId="257"/>
            <ac:picMk id="4" creationId="{00000000-0000-0000-0000-000000000000}"/>
          </ac:picMkLst>
        </pc:picChg>
      </pc:sldChg>
      <pc:sldChg chg="addSp modSp mod setBg">
        <pc:chgData name="Barnard, Robert B" userId="S::barnarr@gcsnc.com::c9c62786-1a19-44c8-b251-ed991adcb09a" providerId="AD" clId="Web-{8D8E67F3-721F-23BD-FF55-D4E7FA7A2D75}" dt="2023-01-22T21:35:36.102" v="65" actId="20577"/>
        <pc:sldMkLst>
          <pc:docMk/>
          <pc:sldMk cId="2847417534" sldId="258"/>
        </pc:sldMkLst>
        <pc:spChg chg="mod">
          <ac:chgData name="Barnard, Robert B" userId="S::barnarr@gcsnc.com::c9c62786-1a19-44c8-b251-ed991adcb09a" providerId="AD" clId="Web-{8D8E67F3-721F-23BD-FF55-D4E7FA7A2D75}" dt="2023-01-22T21:33:37.349" v="39"/>
          <ac:spMkLst>
            <pc:docMk/>
            <pc:sldMk cId="2847417534" sldId="258"/>
            <ac:spMk id="2" creationId="{00000000-0000-0000-0000-000000000000}"/>
          </ac:spMkLst>
        </pc:spChg>
        <pc:spChg chg="mod">
          <ac:chgData name="Barnard, Robert B" userId="S::barnarr@gcsnc.com::c9c62786-1a19-44c8-b251-ed991adcb09a" providerId="AD" clId="Web-{8D8E67F3-721F-23BD-FF55-D4E7FA7A2D75}" dt="2023-01-22T21:35:36.102" v="65" actId="20577"/>
          <ac:spMkLst>
            <pc:docMk/>
            <pc:sldMk cId="2847417534" sldId="258"/>
            <ac:spMk id="5" creationId="{00000000-0000-0000-0000-000000000000}"/>
          </ac:spMkLst>
        </pc:spChg>
        <pc:spChg chg="add">
          <ac:chgData name="Barnard, Robert B" userId="S::barnarr@gcsnc.com::c9c62786-1a19-44c8-b251-ed991adcb09a" providerId="AD" clId="Web-{8D8E67F3-721F-23BD-FF55-D4E7FA7A2D75}" dt="2023-01-22T21:33:37.349" v="39"/>
          <ac:spMkLst>
            <pc:docMk/>
            <pc:sldMk cId="2847417534" sldId="258"/>
            <ac:spMk id="10" creationId="{4038CB10-1F5C-4D54-9DF7-12586DE5B007}"/>
          </ac:spMkLst>
        </pc:spChg>
        <pc:spChg chg="add">
          <ac:chgData name="Barnard, Robert B" userId="S::barnarr@gcsnc.com::c9c62786-1a19-44c8-b251-ed991adcb09a" providerId="AD" clId="Web-{8D8E67F3-721F-23BD-FF55-D4E7FA7A2D75}" dt="2023-01-22T21:33:37.349" v="39"/>
          <ac:spMkLst>
            <pc:docMk/>
            <pc:sldMk cId="2847417534" sldId="258"/>
            <ac:spMk id="12" creationId="{73ED6512-6858-4552-B699-9A97FE9A4EA2}"/>
          </ac:spMkLst>
        </pc:spChg>
        <pc:picChg chg="mod">
          <ac:chgData name="Barnard, Robert B" userId="S::barnarr@gcsnc.com::c9c62786-1a19-44c8-b251-ed991adcb09a" providerId="AD" clId="Web-{8D8E67F3-721F-23BD-FF55-D4E7FA7A2D75}" dt="2023-01-22T21:33:37.349" v="39"/>
          <ac:picMkLst>
            <pc:docMk/>
            <pc:sldMk cId="2847417534" sldId="258"/>
            <ac:picMk id="4" creationId="{00000000-0000-0000-0000-000000000000}"/>
          </ac:picMkLst>
        </pc:picChg>
      </pc:sldChg>
      <pc:sldChg chg="modSp">
        <pc:chgData name="Barnard, Robert B" userId="S::barnarr@gcsnc.com::c9c62786-1a19-44c8-b251-ed991adcb09a" providerId="AD" clId="Web-{8D8E67F3-721F-23BD-FF55-D4E7FA7A2D75}" dt="2023-01-22T21:31:28.111" v="29" actId="20577"/>
        <pc:sldMkLst>
          <pc:docMk/>
          <pc:sldMk cId="1410304582" sldId="280"/>
        </pc:sldMkLst>
        <pc:spChg chg="mod">
          <ac:chgData name="Barnard, Robert B" userId="S::barnarr@gcsnc.com::c9c62786-1a19-44c8-b251-ed991adcb09a" providerId="AD" clId="Web-{8D8E67F3-721F-23BD-FF55-D4E7FA7A2D75}" dt="2023-01-22T21:31:28.111" v="29" actId="20577"/>
          <ac:spMkLst>
            <pc:docMk/>
            <pc:sldMk cId="1410304582" sldId="280"/>
            <ac:spMk id="2" creationId="{00000000-0000-0000-0000-000000000000}"/>
          </ac:spMkLst>
        </pc:spChg>
        <pc:spChg chg="mod">
          <ac:chgData name="Barnard, Robert B" userId="S::barnarr@gcsnc.com::c9c62786-1a19-44c8-b251-ed991adcb09a" providerId="AD" clId="Web-{8D8E67F3-721F-23BD-FF55-D4E7FA7A2D75}" dt="2023-01-22T21:30:59.938" v="24" actId="20577"/>
          <ac:spMkLst>
            <pc:docMk/>
            <pc:sldMk cId="1410304582" sldId="280"/>
            <ac:spMk id="5" creationId="{00000000-0000-0000-0000-000000000000}"/>
          </ac:spMkLst>
        </pc:spChg>
        <pc:picChg chg="mod">
          <ac:chgData name="Barnard, Robert B" userId="S::barnarr@gcsnc.com::c9c62786-1a19-44c8-b251-ed991adcb09a" providerId="AD" clId="Web-{8D8E67F3-721F-23BD-FF55-D4E7FA7A2D75}" dt="2023-01-22T21:31:18.876" v="28" actId="14100"/>
          <ac:picMkLst>
            <pc:docMk/>
            <pc:sldMk cId="1410304582" sldId="280"/>
            <ac:picMk id="6" creationId="{00000000-0000-0000-0000-000000000000}"/>
          </ac:picMkLst>
        </pc:picChg>
      </pc:sldChg>
      <pc:sldChg chg="modSp">
        <pc:chgData name="Barnard, Robert B" userId="S::barnarr@gcsnc.com::c9c62786-1a19-44c8-b251-ed991adcb09a" providerId="AD" clId="Web-{8D8E67F3-721F-23BD-FF55-D4E7FA7A2D75}" dt="2023-01-22T21:39:38.436" v="113"/>
        <pc:sldMkLst>
          <pc:docMk/>
          <pc:sldMk cId="946914508" sldId="283"/>
        </pc:sldMkLst>
        <pc:spChg chg="mod">
          <ac:chgData name="Barnard, Robert B" userId="S::barnarr@gcsnc.com::c9c62786-1a19-44c8-b251-ed991adcb09a" providerId="AD" clId="Web-{8D8E67F3-721F-23BD-FF55-D4E7FA7A2D75}" dt="2023-01-22T21:36:53.104" v="69" actId="1076"/>
          <ac:spMkLst>
            <pc:docMk/>
            <pc:sldMk cId="946914508" sldId="283"/>
            <ac:spMk id="2" creationId="{00000000-0000-0000-0000-000000000000}"/>
          </ac:spMkLst>
        </pc:spChg>
        <pc:spChg chg="mod">
          <ac:chgData name="Barnard, Robert B" userId="S::barnarr@gcsnc.com::c9c62786-1a19-44c8-b251-ed991adcb09a" providerId="AD" clId="Web-{8D8E67F3-721F-23BD-FF55-D4E7FA7A2D75}" dt="2023-01-22T21:36:48.041" v="68" actId="20577"/>
          <ac:spMkLst>
            <pc:docMk/>
            <pc:sldMk cId="946914508" sldId="283"/>
            <ac:spMk id="3" creationId="{00000000-0000-0000-0000-000000000000}"/>
          </ac:spMkLst>
        </pc:spChg>
        <pc:graphicFrameChg chg="mod modGraphic">
          <ac:chgData name="Barnard, Robert B" userId="S::barnarr@gcsnc.com::c9c62786-1a19-44c8-b251-ed991adcb09a" providerId="AD" clId="Web-{8D8E67F3-721F-23BD-FF55-D4E7FA7A2D75}" dt="2023-01-22T21:38:30.356" v="105" actId="1076"/>
          <ac:graphicFrameMkLst>
            <pc:docMk/>
            <pc:sldMk cId="946914508" sldId="283"/>
            <ac:graphicFrameMk id="4" creationId="{00000000-0000-0000-0000-000000000000}"/>
          </ac:graphicFrameMkLst>
        </pc:graphicFrameChg>
        <pc:graphicFrameChg chg="mod modGraphic">
          <ac:chgData name="Barnard, Robert B" userId="S::barnarr@gcsnc.com::c9c62786-1a19-44c8-b251-ed991adcb09a" providerId="AD" clId="Web-{8D8E67F3-721F-23BD-FF55-D4E7FA7A2D75}" dt="2023-01-22T21:38:44.278" v="106" actId="1076"/>
          <ac:graphicFrameMkLst>
            <pc:docMk/>
            <pc:sldMk cId="946914508" sldId="283"/>
            <ac:graphicFrameMk id="5" creationId="{00000000-0000-0000-0000-000000000000}"/>
          </ac:graphicFrameMkLst>
        </pc:graphicFrameChg>
        <pc:graphicFrameChg chg="mod modGraphic">
          <ac:chgData name="Barnard, Robert B" userId="S::barnarr@gcsnc.com::c9c62786-1a19-44c8-b251-ed991adcb09a" providerId="AD" clId="Web-{8D8E67F3-721F-23BD-FF55-D4E7FA7A2D75}" dt="2023-01-22T21:39:38.436" v="113"/>
          <ac:graphicFrameMkLst>
            <pc:docMk/>
            <pc:sldMk cId="946914508" sldId="283"/>
            <ac:graphicFrameMk id="6" creationId="{00000000-0000-0000-0000-000000000000}"/>
          </ac:graphicFrameMkLst>
        </pc:graphicFrameChg>
      </pc:sldChg>
      <pc:sldChg chg="modSp">
        <pc:chgData name="Barnard, Robert B" userId="S::barnarr@gcsnc.com::c9c62786-1a19-44c8-b251-ed991adcb09a" providerId="AD" clId="Web-{8D8E67F3-721F-23BD-FF55-D4E7FA7A2D75}" dt="2023-01-22T21:43:19.493" v="159" actId="1076"/>
        <pc:sldMkLst>
          <pc:docMk/>
          <pc:sldMk cId="2694042909" sldId="284"/>
        </pc:sldMkLst>
        <pc:spChg chg="mod">
          <ac:chgData name="Barnard, Robert B" userId="S::barnarr@gcsnc.com::c9c62786-1a19-44c8-b251-ed991adcb09a" providerId="AD" clId="Web-{8D8E67F3-721F-23BD-FF55-D4E7FA7A2D75}" dt="2023-01-22T21:40:51.219" v="114" actId="1076"/>
          <ac:spMkLst>
            <pc:docMk/>
            <pc:sldMk cId="2694042909" sldId="284"/>
            <ac:spMk id="2" creationId="{00000000-0000-0000-0000-000000000000}"/>
          </ac:spMkLst>
        </pc:spChg>
        <pc:spChg chg="mod">
          <ac:chgData name="Barnard, Robert B" userId="S::barnarr@gcsnc.com::c9c62786-1a19-44c8-b251-ed991adcb09a" providerId="AD" clId="Web-{8D8E67F3-721F-23BD-FF55-D4E7FA7A2D75}" dt="2023-01-22T21:43:19.493" v="159" actId="1076"/>
          <ac:spMkLst>
            <pc:docMk/>
            <pc:sldMk cId="2694042909" sldId="284"/>
            <ac:spMk id="6" creationId="{00000000-0000-0000-0000-000000000000}"/>
          </ac:spMkLst>
        </pc:spChg>
        <pc:spChg chg="mod">
          <ac:chgData name="Barnard, Robert B" userId="S::barnarr@gcsnc.com::c9c62786-1a19-44c8-b251-ed991adcb09a" providerId="AD" clId="Web-{8D8E67F3-721F-23BD-FF55-D4E7FA7A2D75}" dt="2023-01-22T21:43:11.946" v="158" actId="1076"/>
          <ac:spMkLst>
            <pc:docMk/>
            <pc:sldMk cId="2694042909" sldId="284"/>
            <ac:spMk id="7" creationId="{00000000-0000-0000-0000-000000000000}"/>
          </ac:spMkLst>
        </pc:spChg>
        <pc:graphicFrameChg chg="mod modGraphic">
          <ac:chgData name="Barnard, Robert B" userId="S::barnarr@gcsnc.com::c9c62786-1a19-44c8-b251-ed991adcb09a" providerId="AD" clId="Web-{8D8E67F3-721F-23BD-FF55-D4E7FA7A2D75}" dt="2023-01-22T21:43:05.149" v="157" actId="1076"/>
          <ac:graphicFrameMkLst>
            <pc:docMk/>
            <pc:sldMk cId="2694042909" sldId="284"/>
            <ac:graphicFrameMk id="5" creationId="{00000000-0000-0000-0000-000000000000}"/>
          </ac:graphicFrameMkLst>
        </pc:graphicFrameChg>
      </pc:sldChg>
      <pc:sldChg chg="modSp">
        <pc:chgData name="Barnard, Robert B" userId="S::barnarr@gcsnc.com::c9c62786-1a19-44c8-b251-ed991adcb09a" providerId="AD" clId="Web-{8D8E67F3-721F-23BD-FF55-D4E7FA7A2D75}" dt="2023-01-22T21:45:02.496" v="166" actId="20577"/>
        <pc:sldMkLst>
          <pc:docMk/>
          <pc:sldMk cId="858811906" sldId="290"/>
        </pc:sldMkLst>
        <pc:spChg chg="mod">
          <ac:chgData name="Barnard, Robert B" userId="S::barnarr@gcsnc.com::c9c62786-1a19-44c8-b251-ed991adcb09a" providerId="AD" clId="Web-{8D8E67F3-721F-23BD-FF55-D4E7FA7A2D75}" dt="2023-01-22T21:43:53.072" v="160" actId="20577"/>
          <ac:spMkLst>
            <pc:docMk/>
            <pc:sldMk cId="858811906" sldId="290"/>
            <ac:spMk id="2" creationId="{00000000-0000-0000-0000-000000000000}"/>
          </ac:spMkLst>
        </pc:spChg>
        <pc:spChg chg="mod">
          <ac:chgData name="Barnard, Robert B" userId="S::barnarr@gcsnc.com::c9c62786-1a19-44c8-b251-ed991adcb09a" providerId="AD" clId="Web-{8D8E67F3-721F-23BD-FF55-D4E7FA7A2D75}" dt="2023-01-22T21:45:02.496" v="166" actId="20577"/>
          <ac:spMkLst>
            <pc:docMk/>
            <pc:sldMk cId="858811906" sldId="290"/>
            <ac:spMk id="3" creationId="{00000000-0000-0000-0000-000000000000}"/>
          </ac:spMkLst>
        </pc:spChg>
      </pc:sldChg>
    </pc:docChg>
  </pc:docChgLst>
  <pc:docChgLst>
    <pc:chgData name="Barnard, Robert B" userId="S::barnarr@gcsnc.com::c9c62786-1a19-44c8-b251-ed991adcb09a" providerId="AD" clId="Web-{C21F7C79-2674-4F76-9848-0B3A326FC03C}"/>
    <pc:docChg chg="delSld">
      <pc:chgData name="Barnard, Robert B" userId="S::barnarr@gcsnc.com::c9c62786-1a19-44c8-b251-ed991adcb09a" providerId="AD" clId="Web-{C21F7C79-2674-4F76-9848-0B3A326FC03C}" dt="2023-01-09T18:33:24.399" v="5"/>
      <pc:docMkLst>
        <pc:docMk/>
      </pc:docMkLst>
      <pc:sldChg chg="del">
        <pc:chgData name="Barnard, Robert B" userId="S::barnarr@gcsnc.com::c9c62786-1a19-44c8-b251-ed991adcb09a" providerId="AD" clId="Web-{C21F7C79-2674-4F76-9848-0B3A326FC03C}" dt="2023-01-09T18:31:22.958" v="3"/>
        <pc:sldMkLst>
          <pc:docMk/>
          <pc:sldMk cId="714502290" sldId="276"/>
        </pc:sldMkLst>
      </pc:sldChg>
      <pc:sldChg chg="del">
        <pc:chgData name="Barnard, Robert B" userId="S::barnarr@gcsnc.com::c9c62786-1a19-44c8-b251-ed991adcb09a" providerId="AD" clId="Web-{C21F7C79-2674-4F76-9848-0B3A326FC03C}" dt="2023-01-09T18:31:30.692" v="4"/>
        <pc:sldMkLst>
          <pc:docMk/>
          <pc:sldMk cId="2171136390" sldId="282"/>
        </pc:sldMkLst>
      </pc:sldChg>
      <pc:sldChg chg="del">
        <pc:chgData name="Barnard, Robert B" userId="S::barnarr@gcsnc.com::c9c62786-1a19-44c8-b251-ed991adcb09a" providerId="AD" clId="Web-{C21F7C79-2674-4F76-9848-0B3A326FC03C}" dt="2023-01-09T18:33:24.399" v="5"/>
        <pc:sldMkLst>
          <pc:docMk/>
          <pc:sldMk cId="2661062778" sldId="295"/>
        </pc:sldMkLst>
      </pc:sldChg>
      <pc:sldChg chg="del">
        <pc:chgData name="Barnard, Robert B" userId="S::barnarr@gcsnc.com::c9c62786-1a19-44c8-b251-ed991adcb09a" providerId="AD" clId="Web-{C21F7C79-2674-4F76-9848-0B3A326FC03C}" dt="2023-01-09T18:31:02.020" v="1"/>
        <pc:sldMkLst>
          <pc:docMk/>
          <pc:sldMk cId="619164083" sldId="299"/>
        </pc:sldMkLst>
      </pc:sldChg>
      <pc:sldChg chg="del">
        <pc:chgData name="Barnard, Robert B" userId="S::barnarr@gcsnc.com::c9c62786-1a19-44c8-b251-ed991adcb09a" providerId="AD" clId="Web-{C21F7C79-2674-4F76-9848-0B3A326FC03C}" dt="2023-01-09T18:31:01.066" v="0"/>
        <pc:sldMkLst>
          <pc:docMk/>
          <pc:sldMk cId="1292995420" sldId="300"/>
        </pc:sldMkLst>
      </pc:sldChg>
      <pc:sldChg chg="del">
        <pc:chgData name="Barnard, Robert B" userId="S::barnarr@gcsnc.com::c9c62786-1a19-44c8-b251-ed991adcb09a" providerId="AD" clId="Web-{C21F7C79-2674-4F76-9848-0B3A326FC03C}" dt="2023-01-09T18:31:03.145" v="2"/>
        <pc:sldMkLst>
          <pc:docMk/>
          <pc:sldMk cId="3837251146" sldId="301"/>
        </pc:sldMkLst>
      </pc:sldChg>
    </pc:docChg>
  </pc:docChgLst>
  <pc:docChgLst>
    <pc:chgData name="Barnard, Robert B" userId="c9c62786-1a19-44c8-b251-ed991adcb09a" providerId="ADAL" clId="{FA37FDB6-44D1-41D1-9773-626E438B013B}"/>
    <pc:docChg chg="custSel modSld">
      <pc:chgData name="Barnard, Robert B" userId="c9c62786-1a19-44c8-b251-ed991adcb09a" providerId="ADAL" clId="{FA37FDB6-44D1-41D1-9773-626E438B013B}" dt="2022-02-04T18:34:05.047" v="349" actId="20577"/>
      <pc:docMkLst>
        <pc:docMk/>
      </pc:docMkLst>
      <pc:sldChg chg="modSp">
        <pc:chgData name="Barnard, Robert B" userId="c9c62786-1a19-44c8-b251-ed991adcb09a" providerId="ADAL" clId="{FA37FDB6-44D1-41D1-9773-626E438B013B}" dt="2022-02-04T16:39:40.290" v="298" actId="20577"/>
        <pc:sldMkLst>
          <pc:docMk/>
          <pc:sldMk cId="2465928502" sldId="279"/>
        </pc:sldMkLst>
        <pc:spChg chg="mod">
          <ac:chgData name="Barnard, Robert B" userId="c9c62786-1a19-44c8-b251-ed991adcb09a" providerId="ADAL" clId="{FA37FDB6-44D1-41D1-9773-626E438B013B}" dt="2022-02-04T16:39:40.290" v="298" actId="20577"/>
          <ac:spMkLst>
            <pc:docMk/>
            <pc:sldMk cId="2465928502" sldId="279"/>
            <ac:spMk id="3" creationId="{00000000-0000-0000-0000-000000000000}"/>
          </ac:spMkLst>
        </pc:spChg>
      </pc:sldChg>
      <pc:sldChg chg="modSp">
        <pc:chgData name="Barnard, Robert B" userId="c9c62786-1a19-44c8-b251-ed991adcb09a" providerId="ADAL" clId="{FA37FDB6-44D1-41D1-9773-626E438B013B}" dt="2022-02-04T18:33:20.379" v="316" actId="20577"/>
        <pc:sldMkLst>
          <pc:docMk/>
          <pc:sldMk cId="946914508" sldId="283"/>
        </pc:sldMkLst>
        <pc:graphicFrameChg chg="modGraphic">
          <ac:chgData name="Barnard, Robert B" userId="c9c62786-1a19-44c8-b251-ed991adcb09a" providerId="ADAL" clId="{FA37FDB6-44D1-41D1-9773-626E438B013B}" dt="2022-02-04T18:33:13.275" v="307" actId="20577"/>
          <ac:graphicFrameMkLst>
            <pc:docMk/>
            <pc:sldMk cId="946914508" sldId="283"/>
            <ac:graphicFrameMk id="4" creationId="{00000000-0000-0000-0000-000000000000}"/>
          </ac:graphicFrameMkLst>
        </pc:graphicFrameChg>
        <pc:graphicFrameChg chg="modGraphic">
          <ac:chgData name="Barnard, Robert B" userId="c9c62786-1a19-44c8-b251-ed991adcb09a" providerId="ADAL" clId="{FA37FDB6-44D1-41D1-9773-626E438B013B}" dt="2022-02-04T18:33:20.379" v="316" actId="20577"/>
          <ac:graphicFrameMkLst>
            <pc:docMk/>
            <pc:sldMk cId="946914508" sldId="283"/>
            <ac:graphicFrameMk id="5" creationId="{00000000-0000-0000-0000-000000000000}"/>
          </ac:graphicFrameMkLst>
        </pc:graphicFrameChg>
        <pc:graphicFrameChg chg="modGraphic">
          <ac:chgData name="Barnard, Robert B" userId="c9c62786-1a19-44c8-b251-ed991adcb09a" providerId="ADAL" clId="{FA37FDB6-44D1-41D1-9773-626E438B013B}" dt="2022-02-03T15:11:28.972" v="272" actId="20577"/>
          <ac:graphicFrameMkLst>
            <pc:docMk/>
            <pc:sldMk cId="946914508" sldId="283"/>
            <ac:graphicFrameMk id="6" creationId="{00000000-0000-0000-0000-000000000000}"/>
          </ac:graphicFrameMkLst>
        </pc:graphicFrameChg>
      </pc:sldChg>
      <pc:sldChg chg="modSp">
        <pc:chgData name="Barnard, Robert B" userId="c9c62786-1a19-44c8-b251-ed991adcb09a" providerId="ADAL" clId="{FA37FDB6-44D1-41D1-9773-626E438B013B}" dt="2022-02-04T18:34:05.047" v="349" actId="20577"/>
        <pc:sldMkLst>
          <pc:docMk/>
          <pc:sldMk cId="2694042909" sldId="284"/>
        </pc:sldMkLst>
        <pc:graphicFrameChg chg="modGraphic">
          <ac:chgData name="Barnard, Robert B" userId="c9c62786-1a19-44c8-b251-ed991adcb09a" providerId="ADAL" clId="{FA37FDB6-44D1-41D1-9773-626E438B013B}" dt="2022-02-04T18:34:05.047" v="349" actId="20577"/>
          <ac:graphicFrameMkLst>
            <pc:docMk/>
            <pc:sldMk cId="2694042909" sldId="284"/>
            <ac:graphicFrameMk id="5" creationId="{00000000-0000-0000-0000-000000000000}"/>
          </ac:graphicFrameMkLst>
        </pc:graphicFrameChg>
      </pc:sldChg>
    </pc:docChg>
  </pc:docChgLst>
  <pc:docChgLst>
    <pc:chgData name="Barnard, Robert B" userId="S::barnarr@gcsnc.com::c9c62786-1a19-44c8-b251-ed991adcb09a" providerId="AD" clId="Web-{A1B64458-81BA-0892-4735-CC82ADCD2579}"/>
    <pc:docChg chg="addSld delSld">
      <pc:chgData name="Barnard, Robert B" userId="S::barnarr@gcsnc.com::c9c62786-1a19-44c8-b251-ed991adcb09a" providerId="AD" clId="Web-{A1B64458-81BA-0892-4735-CC82ADCD2579}" dt="2022-01-03T17:41:09.800" v="2"/>
      <pc:docMkLst>
        <pc:docMk/>
      </pc:docMkLst>
      <pc:sldChg chg="new del">
        <pc:chgData name="Barnard, Robert B" userId="S::barnarr@gcsnc.com::c9c62786-1a19-44c8-b251-ed991adcb09a" providerId="AD" clId="Web-{A1B64458-81BA-0892-4735-CC82ADCD2579}" dt="2022-01-03T17:41:09.800" v="2"/>
        <pc:sldMkLst>
          <pc:docMk/>
          <pc:sldMk cId="1446053917" sldId="302"/>
        </pc:sldMkLst>
      </pc:sldChg>
      <pc:sldChg chg="add">
        <pc:chgData name="Barnard, Robert B" userId="S::barnarr@gcsnc.com::c9c62786-1a19-44c8-b251-ed991adcb09a" providerId="AD" clId="Web-{A1B64458-81BA-0892-4735-CC82ADCD2579}" dt="2022-01-03T17:41:05.738" v="1"/>
        <pc:sldMkLst>
          <pc:docMk/>
          <pc:sldMk cId="1788842225" sldId="303"/>
        </pc:sldMkLst>
      </pc:sldChg>
    </pc:docChg>
  </pc:docChgLst>
  <pc:docChgLst>
    <pc:chgData name="Barnard, Robert B" userId="S::barnarr@gcsnc.com::c9c62786-1a19-44c8-b251-ed991adcb09a" providerId="AD" clId="Web-{163737BC-757C-258B-4E4A-C0FF86134AB8}"/>
    <pc:docChg chg="addSld delSld">
      <pc:chgData name="Barnard, Robert B" userId="S::barnarr@gcsnc.com::c9c62786-1a19-44c8-b251-ed991adcb09a" providerId="AD" clId="Web-{163737BC-757C-258B-4E4A-C0FF86134AB8}" dt="2023-01-24T17:45:39.942" v="5"/>
      <pc:docMkLst>
        <pc:docMk/>
      </pc:docMkLst>
      <pc:sldChg chg="add del">
        <pc:chgData name="Barnard, Robert B" userId="S::barnarr@gcsnc.com::c9c62786-1a19-44c8-b251-ed991adcb09a" providerId="AD" clId="Web-{163737BC-757C-258B-4E4A-C0FF86134AB8}" dt="2023-01-24T17:45:28.160" v="3"/>
        <pc:sldMkLst>
          <pc:docMk/>
          <pc:sldMk cId="1410304582" sldId="280"/>
        </pc:sldMkLst>
      </pc:sldChg>
      <pc:sldChg chg="add del">
        <pc:chgData name="Barnard, Robert B" userId="S::barnarr@gcsnc.com::c9c62786-1a19-44c8-b251-ed991adcb09a" providerId="AD" clId="Web-{163737BC-757C-258B-4E4A-C0FF86134AB8}" dt="2023-01-24T17:45:39.942" v="5"/>
        <pc:sldMkLst>
          <pc:docMk/>
          <pc:sldMk cId="1127851368" sldId="296"/>
        </pc:sldMkLst>
      </pc:sldChg>
      <pc:sldChg chg="add del">
        <pc:chgData name="Barnard, Robert B" userId="S::barnarr@gcsnc.com::c9c62786-1a19-44c8-b251-ed991adcb09a" providerId="AD" clId="Web-{163737BC-757C-258B-4E4A-C0FF86134AB8}" dt="2023-01-24T17:45:29.551" v="4"/>
        <pc:sldMkLst>
          <pc:docMk/>
          <pc:sldMk cId="1788842225" sldId="303"/>
        </pc:sldMkLst>
      </pc:sldChg>
    </pc:docChg>
  </pc:docChgLst>
  <pc:docChgLst>
    <pc:chgData name="Barnard, Robert B" userId="S::barnarr@gcsnc.com::c9c62786-1a19-44c8-b251-ed991adcb09a" providerId="AD" clId="Web-{E07C06EE-EF98-1CF8-4B4B-1BA26EF38F8D}"/>
    <pc:docChg chg="modSld">
      <pc:chgData name="Barnard, Robert B" userId="S::barnarr@gcsnc.com::c9c62786-1a19-44c8-b251-ed991adcb09a" providerId="AD" clId="Web-{E07C06EE-EF98-1CF8-4B4B-1BA26EF38F8D}" dt="2023-01-25T16:54:02.068" v="19"/>
      <pc:docMkLst>
        <pc:docMk/>
      </pc:docMkLst>
      <pc:sldChg chg="modSp">
        <pc:chgData name="Barnard, Robert B" userId="S::barnarr@gcsnc.com::c9c62786-1a19-44c8-b251-ed991adcb09a" providerId="AD" clId="Web-{E07C06EE-EF98-1CF8-4B4B-1BA26EF38F8D}" dt="2023-01-25T16:54:02.068" v="19"/>
        <pc:sldMkLst>
          <pc:docMk/>
          <pc:sldMk cId="2694042909" sldId="284"/>
        </pc:sldMkLst>
        <pc:graphicFrameChg chg="mod modGraphic">
          <ac:chgData name="Barnard, Robert B" userId="S::barnarr@gcsnc.com::c9c62786-1a19-44c8-b251-ed991adcb09a" providerId="AD" clId="Web-{E07C06EE-EF98-1CF8-4B4B-1BA26EF38F8D}" dt="2023-01-25T16:54:02.068" v="19"/>
          <ac:graphicFrameMkLst>
            <pc:docMk/>
            <pc:sldMk cId="2694042909" sldId="284"/>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26139A7E-E270-495B-8973-329F363467DE}" type="datetimeFigureOut">
              <a:rPr lang="en-US" smtClean="0"/>
              <a:t>1/25/2023</a:t>
            </a:fld>
            <a:endParaRPr lang="en-US"/>
          </a:p>
        </p:txBody>
      </p:sp>
      <p:sp>
        <p:nvSpPr>
          <p:cNvPr id="4" name="Footer Placeholder 3"/>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7889A5CF-7A80-4F40-9AAB-EF09251B66BB}" type="slidenum">
              <a:rPr lang="en-US" smtClean="0"/>
              <a:t>‹#›</a:t>
            </a:fld>
            <a:endParaRPr lang="en-US"/>
          </a:p>
        </p:txBody>
      </p:sp>
    </p:spTree>
    <p:extLst>
      <p:ext uri="{BB962C8B-B14F-4D97-AF65-F5344CB8AC3E}">
        <p14:creationId xmlns:p14="http://schemas.microsoft.com/office/powerpoint/2010/main" val="25071765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dirty="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dirty="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dirty="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dirty="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dirty="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dirty="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1/25/2023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outhes2@gcsnc.com" TargetMode="External"/><Relationship Id="rId2" Type="http://schemas.openxmlformats.org/officeDocument/2006/relationships/hyperlink" Target="mailto:BARNArR@gcsnc.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166" y="4960137"/>
            <a:ext cx="7979434" cy="1463040"/>
          </a:xfrm>
        </p:spPr>
        <p:txBody>
          <a:bodyPr>
            <a:normAutofit/>
          </a:bodyPr>
          <a:lstStyle/>
          <a:p>
            <a:r>
              <a:rPr lang="en-US" err="1"/>
              <a:t>Grimsley</a:t>
            </a:r>
            <a:r>
              <a:rPr lang="en-US"/>
              <a:t> High School IB </a:t>
            </a:r>
            <a:r>
              <a:rPr lang="en-US" err="1"/>
              <a:t>Programme</a:t>
            </a:r>
            <a:r>
              <a:rPr lang="en-US"/>
              <a:t> Open House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042" y="4960137"/>
            <a:ext cx="1408944" cy="13779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064" y="5238043"/>
            <a:ext cx="1936572" cy="787539"/>
          </a:xfrm>
          <a:prstGeom prst="rect">
            <a:avLst/>
          </a:prstGeom>
        </p:spPr>
      </p:pic>
    </p:spTree>
    <p:extLst>
      <p:ext uri="{BB962C8B-B14F-4D97-AF65-F5344CB8AC3E}">
        <p14:creationId xmlns:p14="http://schemas.microsoft.com/office/powerpoint/2010/main" val="90837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788" y="804333"/>
            <a:ext cx="3391900" cy="5249334"/>
          </a:xfrm>
        </p:spPr>
        <p:txBody>
          <a:bodyPr>
            <a:normAutofit/>
          </a:bodyPr>
          <a:lstStyle/>
          <a:p>
            <a:pPr algn="r"/>
            <a:r>
              <a:rPr lang="en-US">
                <a:solidFill>
                  <a:srgbClr val="FFFFFF"/>
                </a:solidFill>
              </a:rPr>
              <a:t> Grimsley IB Students</a:t>
            </a:r>
          </a:p>
        </p:txBody>
      </p:sp>
      <p:sp>
        <p:nvSpPr>
          <p:cNvPr id="3" name="Content Placeholder 2"/>
          <p:cNvSpPr>
            <a:spLocks noGrp="1"/>
          </p:cNvSpPr>
          <p:nvPr>
            <p:ph idx="1"/>
          </p:nvPr>
        </p:nvSpPr>
        <p:spPr>
          <a:xfrm>
            <a:off x="4951048" y="804333"/>
            <a:ext cx="7010493" cy="5824428"/>
          </a:xfrm>
        </p:spPr>
        <p:txBody>
          <a:bodyPr vert="horz" lIns="45720" tIns="45720" rIns="45720" bIns="45720" rtlCol="0" anchor="ctr">
            <a:noAutofit/>
          </a:bodyPr>
          <a:lstStyle/>
          <a:p>
            <a:endParaRPr lang="en-US" sz="2000" b="1"/>
          </a:p>
          <a:p>
            <a:endParaRPr lang="en-US" sz="2000" b="1"/>
          </a:p>
          <a:p>
            <a:r>
              <a:rPr lang="en-US" sz="2000" b="1"/>
              <a:t>-Diverse</a:t>
            </a:r>
            <a:endParaRPr lang="en-US"/>
          </a:p>
          <a:p>
            <a:r>
              <a:rPr lang="en-US" sz="2000" b="1"/>
              <a:t>-World Travelers—many study abroad</a:t>
            </a:r>
          </a:p>
          <a:p>
            <a:r>
              <a:rPr lang="en-US" sz="2000" b="1"/>
              <a:t>-Attend universities in North Carolina, out of state (including Ivy League universities), and out of the country</a:t>
            </a:r>
          </a:p>
          <a:p>
            <a:r>
              <a:rPr lang="en-US" sz="2000" b="1"/>
              <a:t>-Some of the current colleges: Duke, Brown, Yale, NYU, UVA, Emory University, Lehigh University, NC A&amp;T, UNC-CH, NC State, Wake Forest, Davidson College, Temple University </a:t>
            </a:r>
          </a:p>
          <a:p>
            <a:r>
              <a:rPr lang="en-US" sz="2000" b="1"/>
              <a:t>-Have received the Morehead Scholarship, the Robertson Scholarship, the BN Duke Scholarship, the Park Scholarship, the Jefferson Scholarship, and many others</a:t>
            </a:r>
          </a:p>
          <a:p>
            <a:r>
              <a:rPr lang="en-US" sz="2000" b="1"/>
              <a:t>-Are involved in their communities and campuses</a:t>
            </a:r>
          </a:p>
          <a:p>
            <a:r>
              <a:rPr lang="en-US" sz="2000" b="1"/>
              <a:t>-Are varsity, junior varsity, and club athletes</a:t>
            </a:r>
          </a:p>
          <a:p>
            <a:r>
              <a:rPr lang="en-US" sz="2000" b="1"/>
              <a:t>-Participate in the visual and performing arts on their campuses</a:t>
            </a:r>
          </a:p>
          <a:p>
            <a:r>
              <a:rPr lang="en-US" sz="2000" b="1"/>
              <a:t>-Participate in student government</a:t>
            </a:r>
          </a:p>
          <a:p>
            <a:r>
              <a:rPr lang="en-US" sz="2000" b="1"/>
              <a:t>-Receive global internships</a:t>
            </a:r>
          </a:p>
          <a:p>
            <a:endParaRPr lang="en-US" sz="1700"/>
          </a:p>
          <a:p>
            <a:endParaRPr lang="en-US" sz="1700"/>
          </a:p>
          <a:p>
            <a:endParaRPr lang="en-US" sz="1700"/>
          </a:p>
        </p:txBody>
      </p:sp>
    </p:spTree>
    <p:extLst>
      <p:ext uri="{BB962C8B-B14F-4D97-AF65-F5344CB8AC3E}">
        <p14:creationId xmlns:p14="http://schemas.microsoft.com/office/powerpoint/2010/main" val="85881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457200" y="4960137"/>
            <a:ext cx="7772400" cy="1463040"/>
          </a:xfrm>
        </p:spPr>
        <p:txBody>
          <a:bodyPr>
            <a:normAutofit/>
          </a:bodyPr>
          <a:lstStyle/>
          <a:p>
            <a:r>
              <a:rPr lang="en-US" sz="3500">
                <a:solidFill>
                  <a:srgbClr val="FFFFFF"/>
                </a:solidFill>
              </a:rPr>
              <a:t>Questions? </a:t>
            </a:r>
            <a:r>
              <a:rPr lang="en-US" sz="3500">
                <a:solidFill>
                  <a:srgbClr val="FFFFFF"/>
                </a:solidFill>
                <a:hlinkClick r:id="rId2"/>
              </a:rPr>
              <a:t>BARNArR@gcsnc.com</a:t>
            </a:r>
            <a:br>
              <a:rPr lang="en-US" sz="3500"/>
            </a:br>
            <a:r>
              <a:rPr lang="en-US" sz="3500">
                <a:ea typeface="+mj-lt"/>
                <a:cs typeface="+mj-lt"/>
                <a:hlinkClick r:id="rId3"/>
              </a:rPr>
              <a:t>southes2@gcsnc.com</a:t>
            </a:r>
            <a:br>
              <a:rPr lang="en-US" sz="3500"/>
            </a:br>
            <a:r>
              <a:rPr lang="en-US" sz="3500">
                <a:solidFill>
                  <a:srgbClr val="FFFFFF"/>
                </a:solidFill>
              </a:rPr>
              <a:t> Thanks for your time!</a:t>
            </a:r>
          </a:p>
        </p:txBody>
      </p:sp>
      <p:sp useBgFill="1">
        <p:nvSpPr>
          <p:cNvPr id="12" name="Rectangle 11">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32" y="1194015"/>
            <a:ext cx="5369052" cy="2183414"/>
          </a:xfrm>
          <a:prstGeom prst="rect">
            <a:avLst/>
          </a:prstGeom>
        </p:spPr>
      </p:pic>
      <p:cxnSp>
        <p:nvCxnSpPr>
          <p:cNvPr id="14" name="Straight Connector 13">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230" y="484632"/>
            <a:ext cx="3683311" cy="3602181"/>
          </a:xfrm>
          <a:prstGeom prst="rect">
            <a:avLst/>
          </a:prstGeom>
        </p:spPr>
      </p:pic>
      <p:cxnSp>
        <p:nvCxnSpPr>
          <p:cNvPr id="16" name="Straight Connector 15">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55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70C0"/>
                </a:solidFill>
              </a:rPr>
              <a:t>What is IB?</a:t>
            </a:r>
          </a:p>
        </p:txBody>
      </p:sp>
      <p:sp>
        <p:nvSpPr>
          <p:cNvPr id="3" name="Content Placeholder 2"/>
          <p:cNvSpPr>
            <a:spLocks noGrp="1"/>
          </p:cNvSpPr>
          <p:nvPr>
            <p:ph idx="1"/>
          </p:nvPr>
        </p:nvSpPr>
        <p:spPr/>
        <p:txBody>
          <a:bodyPr vert="horz" lIns="45720" tIns="45720" rIns="45720" bIns="45720" rtlCol="0" anchor="t">
            <a:normAutofit/>
          </a:bodyPr>
          <a:lstStyle/>
          <a:p>
            <a:r>
              <a:rPr lang="en-US"/>
              <a:t>-Founded in 1968 in Geneva, Switzerland</a:t>
            </a:r>
          </a:p>
          <a:p>
            <a:r>
              <a:rPr lang="en-US"/>
              <a:t>-Over 4000 IB schools worldwide</a:t>
            </a:r>
          </a:p>
          <a:p>
            <a:r>
              <a:rPr lang="en-US"/>
              <a:t>Mission Statement:</a:t>
            </a:r>
          </a:p>
          <a:p>
            <a:r>
              <a:rPr lang="en-US" sz="2400">
                <a:solidFill>
                  <a:srgbClr val="0070C0"/>
                </a:solidFill>
                <a:ea typeface="+mn-lt"/>
                <a:cs typeface="+mn-lt"/>
              </a:rPr>
              <a:t>“...to develop inquiring, knowledgeable and caring young people who help to create a better and more peaceful world through intercultural understanding and respect…to encourage students across the world to become active, compassionate and lifelong learners who understand that other people, with their differences, can also be right.”</a:t>
            </a:r>
          </a:p>
          <a:p>
            <a:endParaRPr lang="en-US"/>
          </a:p>
        </p:txBody>
      </p:sp>
    </p:spTree>
    <p:extLst>
      <p:ext uri="{BB962C8B-B14F-4D97-AF65-F5344CB8AC3E}">
        <p14:creationId xmlns:p14="http://schemas.microsoft.com/office/powerpoint/2010/main" val="246592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00" y="-4256"/>
            <a:ext cx="9720072" cy="1499616"/>
          </a:xfrm>
        </p:spPr>
        <p:txBody>
          <a:bodyPr/>
          <a:lstStyle/>
          <a:p>
            <a:r>
              <a:rPr lang="en-US">
                <a:solidFill>
                  <a:schemeClr val="accent2"/>
                </a:solidFill>
              </a:rPr>
              <a:t>What is IB?</a:t>
            </a:r>
          </a:p>
        </p:txBody>
      </p:sp>
      <p:sp>
        <p:nvSpPr>
          <p:cNvPr id="5" name="Content Placeholder 4"/>
          <p:cNvSpPr>
            <a:spLocks noGrp="1"/>
          </p:cNvSpPr>
          <p:nvPr>
            <p:ph idx="1"/>
          </p:nvPr>
        </p:nvSpPr>
        <p:spPr>
          <a:xfrm>
            <a:off x="851600" y="1123370"/>
            <a:ext cx="11042789" cy="5502291"/>
          </a:xfrm>
        </p:spPr>
        <p:txBody>
          <a:bodyPr vert="horz" lIns="45720" tIns="45720" rIns="45720" bIns="45720" rtlCol="0" anchor="t">
            <a:normAutofit fontScale="92500" lnSpcReduction="10000"/>
          </a:bodyPr>
          <a:lstStyle/>
          <a:p>
            <a:r>
              <a:rPr lang="en-US" sz="2400" b="1"/>
              <a:t>IB learner profile </a:t>
            </a:r>
          </a:p>
          <a:p>
            <a:r>
              <a:rPr lang="en-US" sz="2000"/>
              <a:t>The IB learner profile is the IB mission statement translated into a set of learning outcomes for the 21st century.</a:t>
            </a:r>
          </a:p>
          <a:p>
            <a:r>
              <a:rPr lang="en-US" sz="2000" b="1"/>
              <a:t>As IB learners we strive to be: </a:t>
            </a:r>
          </a:p>
          <a:p>
            <a:r>
              <a:rPr lang="en-US" sz="2000"/>
              <a:t>• inquirers</a:t>
            </a:r>
          </a:p>
          <a:p>
            <a:r>
              <a:rPr lang="en-US" sz="2000"/>
              <a:t>• knowledgeable</a:t>
            </a:r>
          </a:p>
          <a:p>
            <a:r>
              <a:rPr lang="en-US" sz="2000"/>
              <a:t>• thinkers</a:t>
            </a:r>
          </a:p>
          <a:p>
            <a:r>
              <a:rPr lang="en-US" sz="2000"/>
              <a:t>• communicators </a:t>
            </a:r>
          </a:p>
          <a:p>
            <a:r>
              <a:rPr lang="en-US" sz="2000"/>
              <a:t>• principled </a:t>
            </a:r>
          </a:p>
          <a:p>
            <a:r>
              <a:rPr lang="en-US" sz="2000"/>
              <a:t>• open-minded</a:t>
            </a:r>
          </a:p>
          <a:p>
            <a:r>
              <a:rPr lang="en-US" sz="2000"/>
              <a:t>• caring</a:t>
            </a:r>
          </a:p>
          <a:p>
            <a:r>
              <a:rPr lang="en-US" sz="2000"/>
              <a:t>• risk-takers</a:t>
            </a:r>
          </a:p>
          <a:p>
            <a:r>
              <a:rPr lang="en-US" sz="2000"/>
              <a:t>• balanced</a:t>
            </a:r>
          </a:p>
          <a:p>
            <a:r>
              <a:rPr lang="en-US" sz="2000"/>
              <a:t>• reflective </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571" y="2026695"/>
            <a:ext cx="6907118" cy="4396536"/>
          </a:xfrm>
          <a:prstGeom prst="rect">
            <a:avLst/>
          </a:prstGeom>
        </p:spPr>
      </p:pic>
    </p:spTree>
    <p:extLst>
      <p:ext uri="{BB962C8B-B14F-4D97-AF65-F5344CB8AC3E}">
        <p14:creationId xmlns:p14="http://schemas.microsoft.com/office/powerpoint/2010/main" val="141030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867061" cy="1499616"/>
          </a:xfrm>
        </p:spPr>
        <p:txBody>
          <a:bodyPr vert="horz" lIns="91440" tIns="45720" rIns="91440" bIns="45720" rtlCol="0" anchor="ctr">
            <a:normAutofit/>
          </a:bodyPr>
          <a:lstStyle/>
          <a:p>
            <a:pPr algn="ctr"/>
            <a:r>
              <a:rPr lang="en-US"/>
              <a:t>IB Diploma </a:t>
            </a:r>
            <a:r>
              <a:rPr lang="en-US" err="1"/>
              <a:t>Programme</a:t>
            </a:r>
            <a:r>
              <a:rPr lang="en-US"/>
              <a:t> requirements</a:t>
            </a:r>
          </a:p>
        </p:txBody>
      </p:sp>
      <p:pic>
        <p:nvPicPr>
          <p:cNvPr id="4" name="Content Placeholder 3"/>
          <p:cNvPicPr>
            <a:picLocks noGrp="1" noChangeAspect="1"/>
          </p:cNvPicPr>
          <p:nvPr>
            <p:ph idx="1"/>
          </p:nvPr>
        </p:nvPicPr>
        <p:blipFill>
          <a:blip r:embed="rId2"/>
          <a:stretch>
            <a:fillRect/>
          </a:stretch>
        </p:blipFill>
        <p:spPr>
          <a:xfrm>
            <a:off x="2014558" y="2286000"/>
            <a:ext cx="388620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21490" y="585216"/>
            <a:ext cx="3527043" cy="558698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sz="2400" b="1" u="sng">
                <a:solidFill>
                  <a:srgbClr val="FFFFFF"/>
                </a:solidFill>
              </a:rPr>
              <a:t>Six Academic Areas</a:t>
            </a:r>
            <a:endParaRPr lang="en-US" sz="2400" b="1">
              <a:solidFill>
                <a:srgbClr val="FFFFFF"/>
              </a:solidFill>
            </a:endParaRPr>
          </a:p>
          <a:p>
            <a:pPr defTabSz="914400">
              <a:lnSpc>
                <a:spcPct val="90000"/>
              </a:lnSpc>
              <a:spcAft>
                <a:spcPts val="600"/>
              </a:spcAft>
              <a:buClr>
                <a:schemeClr val="accent1"/>
              </a:buClr>
            </a:pPr>
            <a:r>
              <a:rPr lang="en-US" sz="2400" b="1">
                <a:solidFill>
                  <a:srgbClr val="FFFFFF"/>
                </a:solidFill>
              </a:rPr>
              <a:t>-Students must take one course from each of the six subject areas (students can choose to forgo the arts and take two courses in another subject area)</a:t>
            </a:r>
          </a:p>
          <a:p>
            <a:pPr defTabSz="914400">
              <a:lnSpc>
                <a:spcPct val="90000"/>
              </a:lnSpc>
              <a:spcAft>
                <a:spcPts val="600"/>
              </a:spcAft>
              <a:buClr>
                <a:schemeClr val="accent1"/>
              </a:buClr>
            </a:pPr>
            <a:r>
              <a:rPr lang="en-US" sz="2400" b="1">
                <a:solidFill>
                  <a:srgbClr val="FFFFFF"/>
                </a:solidFill>
              </a:rPr>
              <a:t>-Three courses (no more than four) must be taken at the Higher Level (HL)</a:t>
            </a:r>
          </a:p>
          <a:p>
            <a:pPr defTabSz="914400">
              <a:lnSpc>
                <a:spcPct val="90000"/>
              </a:lnSpc>
              <a:spcAft>
                <a:spcPts val="600"/>
              </a:spcAft>
              <a:buClr>
                <a:schemeClr val="accent1"/>
              </a:buClr>
            </a:pPr>
            <a:r>
              <a:rPr lang="en-US" sz="2400" b="1">
                <a:solidFill>
                  <a:srgbClr val="FFFFFF"/>
                </a:solidFill>
              </a:rPr>
              <a:t>-The other courses must be taken at the Standard Level (SL)</a:t>
            </a:r>
          </a:p>
          <a:p>
            <a:pPr defTabSz="914400">
              <a:lnSpc>
                <a:spcPct val="90000"/>
              </a:lnSpc>
              <a:spcAft>
                <a:spcPts val="600"/>
              </a:spcAft>
              <a:buClr>
                <a:schemeClr val="accent1"/>
              </a:buClr>
            </a:pPr>
            <a:endParaRPr lang="en-US" sz="2000">
              <a:solidFill>
                <a:srgbClr val="FFFFFF"/>
              </a:solidFill>
            </a:endParaRPr>
          </a:p>
        </p:txBody>
      </p:sp>
    </p:spTree>
    <p:extLst>
      <p:ext uri="{BB962C8B-B14F-4D97-AF65-F5344CB8AC3E}">
        <p14:creationId xmlns:p14="http://schemas.microsoft.com/office/powerpoint/2010/main" val="234584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000"/>
            <a:ext cx="9720072" cy="1499616"/>
          </a:xfrm>
        </p:spPr>
        <p:txBody>
          <a:bodyPr/>
          <a:lstStyle/>
          <a:p>
            <a:r>
              <a:rPr lang="en-US"/>
              <a:t>Support System-Who, What, Where?</a:t>
            </a:r>
          </a:p>
        </p:txBody>
      </p:sp>
      <p:sp>
        <p:nvSpPr>
          <p:cNvPr id="3" name="Content Placeholder 2"/>
          <p:cNvSpPr>
            <a:spLocks noGrp="1"/>
          </p:cNvSpPr>
          <p:nvPr>
            <p:ph idx="1"/>
          </p:nvPr>
        </p:nvSpPr>
        <p:spPr/>
        <p:txBody>
          <a:bodyPr/>
          <a:lstStyle/>
          <a:p>
            <a:pPr marL="0" indent="0">
              <a:buNone/>
            </a:pPr>
            <a:endParaRPr lang="en-US"/>
          </a:p>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111" y="1252537"/>
            <a:ext cx="1659274" cy="2385923"/>
          </a:xfrm>
          <a:prstGeom prst="rect">
            <a:avLst/>
          </a:prstGeom>
        </p:spPr>
      </p:pic>
      <p:sp>
        <p:nvSpPr>
          <p:cNvPr id="17" name="TextBox 16"/>
          <p:cNvSpPr txBox="1"/>
          <p:nvPr/>
        </p:nvSpPr>
        <p:spPr>
          <a:xfrm>
            <a:off x="5037335" y="4508482"/>
            <a:ext cx="3297214" cy="2308324"/>
          </a:xfrm>
          <a:prstGeom prst="rect">
            <a:avLst/>
          </a:prstGeom>
          <a:noFill/>
        </p:spPr>
        <p:txBody>
          <a:bodyPr wrap="square" lIns="91440" tIns="45720" rIns="91440" bIns="45720" rtlCol="0" anchor="t">
            <a:spAutoFit/>
          </a:bodyPr>
          <a:lstStyle/>
          <a:p>
            <a:r>
              <a:rPr lang="en-US"/>
              <a:t>-IB Diploma Requirements</a:t>
            </a:r>
          </a:p>
          <a:p>
            <a:r>
              <a:rPr lang="en-US"/>
              <a:t>-Questions about IB</a:t>
            </a:r>
          </a:p>
          <a:p>
            <a:r>
              <a:rPr lang="en-US"/>
              <a:t>-Having trouble with deadlines</a:t>
            </a:r>
          </a:p>
          <a:p>
            <a:r>
              <a:rPr lang="en-US"/>
              <a:t>-General support</a:t>
            </a:r>
          </a:p>
          <a:p>
            <a:r>
              <a:rPr lang="en-US"/>
              <a:t>-IB and AP Exam Registration</a:t>
            </a:r>
          </a:p>
          <a:p>
            <a:r>
              <a:rPr lang="en-US"/>
              <a:t>-IBIS/Managebac Login</a:t>
            </a:r>
          </a:p>
          <a:p>
            <a:r>
              <a:rPr lang="en-US"/>
              <a:t>-Schedule Requests over Summer</a:t>
            </a:r>
          </a:p>
          <a:p>
            <a:r>
              <a:rPr lang="en-US"/>
              <a:t>-Extended Essay &amp; research</a:t>
            </a:r>
          </a:p>
        </p:txBody>
      </p:sp>
      <p:sp>
        <p:nvSpPr>
          <p:cNvPr id="18" name="TextBox 17"/>
          <p:cNvSpPr txBox="1"/>
          <p:nvPr/>
        </p:nvSpPr>
        <p:spPr>
          <a:xfrm>
            <a:off x="1300113" y="4452292"/>
            <a:ext cx="3416060" cy="2031325"/>
          </a:xfrm>
          <a:prstGeom prst="rect">
            <a:avLst/>
          </a:prstGeom>
          <a:noFill/>
        </p:spPr>
        <p:txBody>
          <a:bodyPr wrap="square" lIns="91440" tIns="45720" rIns="91440" bIns="45720" rtlCol="0" anchor="t">
            <a:spAutoFit/>
          </a:bodyPr>
          <a:lstStyle/>
          <a:p>
            <a:r>
              <a:rPr lang="en-US"/>
              <a:t>-Schedule Changes</a:t>
            </a:r>
          </a:p>
          <a:p>
            <a:r>
              <a:rPr lang="en-US"/>
              <a:t>-Request a Conference</a:t>
            </a:r>
          </a:p>
          <a:p>
            <a:r>
              <a:rPr lang="en-US"/>
              <a:t>-Having trouble with deadlines</a:t>
            </a:r>
          </a:p>
          <a:p>
            <a:r>
              <a:rPr lang="en-US"/>
              <a:t>-General support</a:t>
            </a:r>
          </a:p>
          <a:p>
            <a:r>
              <a:rPr lang="en-US"/>
              <a:t>-College/Scholarship Applications</a:t>
            </a:r>
          </a:p>
          <a:p>
            <a:r>
              <a:rPr lang="en-US"/>
              <a:t>-PowerSchool Help</a:t>
            </a:r>
          </a:p>
          <a:p>
            <a:r>
              <a:rPr lang="en-US"/>
              <a:t>-Social/Emotional Needs</a:t>
            </a:r>
          </a:p>
        </p:txBody>
      </p:sp>
      <p:sp>
        <p:nvSpPr>
          <p:cNvPr id="19" name="TextBox 18"/>
          <p:cNvSpPr txBox="1"/>
          <p:nvPr/>
        </p:nvSpPr>
        <p:spPr>
          <a:xfrm>
            <a:off x="5039263" y="3589882"/>
            <a:ext cx="3120827" cy="923330"/>
          </a:xfrm>
          <a:prstGeom prst="rect">
            <a:avLst/>
          </a:prstGeom>
          <a:noFill/>
        </p:spPr>
        <p:txBody>
          <a:bodyPr wrap="square" lIns="91440" tIns="45720" rIns="91440" bIns="45720" rtlCol="0" anchor="t">
            <a:spAutoFit/>
          </a:bodyPr>
          <a:lstStyle/>
          <a:p>
            <a:r>
              <a:rPr lang="en-US">
                <a:latin typeface="Bodoni MT Black"/>
              </a:rPr>
              <a:t>Ben Barnard, </a:t>
            </a:r>
            <a:endParaRPr lang="en-US">
              <a:latin typeface="Bodoni MT Black" panose="02070A03080606020203" pitchFamily="18" charset="0"/>
            </a:endParaRPr>
          </a:p>
          <a:p>
            <a:r>
              <a:rPr lang="en-US">
                <a:latin typeface="Bodoni MT Black"/>
              </a:rPr>
              <a:t>IB Coordinator </a:t>
            </a:r>
          </a:p>
          <a:p>
            <a:r>
              <a:rPr lang="en-US">
                <a:latin typeface="Bodoni MT Black" panose="02070A03080606020203" pitchFamily="18" charset="0"/>
              </a:rPr>
              <a:t>EE Coordinator</a:t>
            </a:r>
            <a:endParaRPr lang="en-US"/>
          </a:p>
        </p:txBody>
      </p:sp>
      <p:sp>
        <p:nvSpPr>
          <p:cNvPr id="20" name="TextBox 19"/>
          <p:cNvSpPr txBox="1"/>
          <p:nvPr/>
        </p:nvSpPr>
        <p:spPr>
          <a:xfrm>
            <a:off x="1251932" y="3699431"/>
            <a:ext cx="2870897" cy="646331"/>
          </a:xfrm>
          <a:prstGeom prst="rect">
            <a:avLst/>
          </a:prstGeom>
          <a:noFill/>
        </p:spPr>
        <p:txBody>
          <a:bodyPr wrap="square" lIns="91440" tIns="45720" rIns="91440" bIns="45720" rtlCol="0" anchor="t">
            <a:spAutoFit/>
          </a:bodyPr>
          <a:lstStyle/>
          <a:p>
            <a:r>
              <a:rPr lang="en-US">
                <a:latin typeface="Bodoni MT Black"/>
              </a:rPr>
              <a:t>Beth Marsh, </a:t>
            </a:r>
            <a:endParaRPr lang="en-US"/>
          </a:p>
          <a:p>
            <a:r>
              <a:rPr lang="en-US">
                <a:latin typeface="Bodoni MT Black"/>
              </a:rPr>
              <a:t>IB Counselor</a:t>
            </a:r>
            <a:endParaRPr lang="en-US"/>
          </a:p>
        </p:txBody>
      </p:sp>
      <p:sp>
        <p:nvSpPr>
          <p:cNvPr id="23" name="TextBox 22"/>
          <p:cNvSpPr txBox="1"/>
          <p:nvPr/>
        </p:nvSpPr>
        <p:spPr>
          <a:xfrm>
            <a:off x="6783517" y="3649551"/>
            <a:ext cx="2360488" cy="369332"/>
          </a:xfrm>
          <a:prstGeom prst="rect">
            <a:avLst/>
          </a:prstGeom>
          <a:noFill/>
        </p:spPr>
        <p:txBody>
          <a:bodyPr wrap="square" lIns="91440" tIns="45720" rIns="91440" bIns="45720" rtlCol="0" anchor="t">
            <a:spAutoFit/>
          </a:bodyPr>
          <a:lstStyle/>
          <a:p>
            <a:pPr algn="ctr"/>
            <a:endParaRPr lang="en-US">
              <a:latin typeface="Bodoni MT Black"/>
            </a:endParaRPr>
          </a:p>
        </p:txBody>
      </p:sp>
      <p:sp>
        <p:nvSpPr>
          <p:cNvPr id="25" name="TextBox 24"/>
          <p:cNvSpPr txBox="1"/>
          <p:nvPr/>
        </p:nvSpPr>
        <p:spPr>
          <a:xfrm>
            <a:off x="6912974" y="4295251"/>
            <a:ext cx="2255586" cy="369332"/>
          </a:xfrm>
          <a:prstGeom prst="rect">
            <a:avLst/>
          </a:prstGeom>
          <a:noFill/>
        </p:spPr>
        <p:txBody>
          <a:bodyPr wrap="square" lIns="91440" tIns="45720" rIns="91440" bIns="45720" rtlCol="0" anchor="t">
            <a:spAutoFit/>
          </a:bodyPr>
          <a:lstStyle/>
          <a:p>
            <a:endParaRPr lang="en-US"/>
          </a:p>
        </p:txBody>
      </p:sp>
      <p:sp>
        <p:nvSpPr>
          <p:cNvPr id="4" name="TextBox 3">
            <a:extLst>
              <a:ext uri="{FF2B5EF4-FFF2-40B4-BE49-F238E27FC236}">
                <a16:creationId xmlns:a16="http://schemas.microsoft.com/office/drawing/2014/main" id="{F1D70635-7C35-46F1-8388-1AF815D67DE8}"/>
              </a:ext>
            </a:extLst>
          </p:cNvPr>
          <p:cNvSpPr txBox="1"/>
          <p:nvPr/>
        </p:nvSpPr>
        <p:spPr>
          <a:xfrm>
            <a:off x="8293012" y="366047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odoni MT Black"/>
              </a:rPr>
              <a:t>Erica Hunt, </a:t>
            </a:r>
            <a:endParaRPr lang="en-US"/>
          </a:p>
          <a:p>
            <a:r>
              <a:rPr lang="en-US">
                <a:latin typeface="Bodoni MT Black"/>
              </a:rPr>
              <a:t>CAS Coordinator</a:t>
            </a:r>
            <a:endParaRPr lang="en-US"/>
          </a:p>
        </p:txBody>
      </p:sp>
      <p:sp>
        <p:nvSpPr>
          <p:cNvPr id="5" name="TextBox 4">
            <a:extLst>
              <a:ext uri="{FF2B5EF4-FFF2-40B4-BE49-F238E27FC236}">
                <a16:creationId xmlns:a16="http://schemas.microsoft.com/office/drawing/2014/main" id="{879B099B-2D95-4498-829A-99AD54E45980}"/>
              </a:ext>
            </a:extLst>
          </p:cNvPr>
          <p:cNvSpPr txBox="1"/>
          <p:nvPr/>
        </p:nvSpPr>
        <p:spPr>
          <a:xfrm>
            <a:off x="8340542" y="4372769"/>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-CAS documentation</a:t>
            </a:r>
          </a:p>
          <a:p>
            <a:r>
              <a:rPr lang="en-US"/>
              <a:t>-CAS talks</a:t>
            </a:r>
          </a:p>
          <a:p>
            <a:r>
              <a:rPr lang="en-US"/>
              <a:t>-Managebac help</a:t>
            </a:r>
          </a:p>
          <a:p>
            <a:r>
              <a:rPr lang="en-US"/>
              <a:t>-Service Learning</a:t>
            </a:r>
          </a:p>
          <a:p>
            <a:r>
              <a:rPr lang="en-US"/>
              <a:t>-X2Vol.com help</a:t>
            </a:r>
          </a:p>
        </p:txBody>
      </p:sp>
      <p:pic>
        <p:nvPicPr>
          <p:cNvPr id="6" name="Picture 6" descr="A person wearing glasses and smiling at the camera&#10;&#10;Description automatically generated">
            <a:extLst>
              <a:ext uri="{FF2B5EF4-FFF2-40B4-BE49-F238E27FC236}">
                <a16:creationId xmlns:a16="http://schemas.microsoft.com/office/drawing/2014/main" id="{8F0286A0-AF8F-43FE-B532-03E35388C27F}"/>
              </a:ext>
            </a:extLst>
          </p:cNvPr>
          <p:cNvPicPr>
            <a:picLocks noChangeAspect="1"/>
          </p:cNvPicPr>
          <p:nvPr/>
        </p:nvPicPr>
        <p:blipFill>
          <a:blip r:embed="rId3"/>
          <a:stretch>
            <a:fillRect/>
          </a:stretch>
        </p:blipFill>
        <p:spPr>
          <a:xfrm>
            <a:off x="8405122" y="1328377"/>
            <a:ext cx="1960533" cy="2317811"/>
          </a:xfrm>
          <a:prstGeom prst="rect">
            <a:avLst/>
          </a:prstGeom>
        </p:spPr>
      </p:pic>
      <p:pic>
        <p:nvPicPr>
          <p:cNvPr id="7" name="Picture 7">
            <a:extLst>
              <a:ext uri="{FF2B5EF4-FFF2-40B4-BE49-F238E27FC236}">
                <a16:creationId xmlns:a16="http://schemas.microsoft.com/office/drawing/2014/main" id="{9F9E4CF6-C265-44B0-9A0F-C49415B094AB}"/>
              </a:ext>
            </a:extLst>
          </p:cNvPr>
          <p:cNvPicPr>
            <a:picLocks noChangeAspect="1"/>
          </p:cNvPicPr>
          <p:nvPr/>
        </p:nvPicPr>
        <p:blipFill>
          <a:blip r:embed="rId4"/>
          <a:stretch>
            <a:fillRect/>
          </a:stretch>
        </p:blipFill>
        <p:spPr>
          <a:xfrm>
            <a:off x="1302179" y="1240877"/>
            <a:ext cx="1912257" cy="2385784"/>
          </a:xfrm>
          <a:prstGeom prst="rect">
            <a:avLst/>
          </a:prstGeom>
        </p:spPr>
      </p:pic>
    </p:spTree>
    <p:extLst>
      <p:ext uri="{BB962C8B-B14F-4D97-AF65-F5344CB8AC3E}">
        <p14:creationId xmlns:p14="http://schemas.microsoft.com/office/powerpoint/2010/main" val="178884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IB Diploma Programme requirements</a:t>
            </a:r>
          </a:p>
        </p:txBody>
      </p:sp>
      <p:pic>
        <p:nvPicPr>
          <p:cNvPr id="4" name="Content Placeholder 3"/>
          <p:cNvPicPr>
            <a:picLocks noGrp="1" noChangeAspect="1"/>
          </p:cNvPicPr>
          <p:nvPr>
            <p:ph idx="1"/>
          </p:nvPr>
        </p:nvPicPr>
        <p:blipFill rotWithShape="1">
          <a:blip r:embed="rId2"/>
          <a:srcRect t="7493" r="1" b="34315"/>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28036" y="917725"/>
            <a:ext cx="3827305" cy="5298060"/>
          </a:xfrm>
          <a:prstGeom prst="rect">
            <a:avLst/>
          </a:prstGeom>
        </p:spPr>
        <p:txBody>
          <a:bodyPr vert="horz" lIns="45720" tIns="45720" rIns="45720" bIns="45720" rtlCol="0" anchor="ctr">
            <a:noAutofit/>
          </a:bodyPr>
          <a:lstStyle/>
          <a:p>
            <a:pPr defTabSz="914400">
              <a:lnSpc>
                <a:spcPct val="90000"/>
              </a:lnSpc>
              <a:spcAft>
                <a:spcPts val="600"/>
              </a:spcAft>
              <a:buClr>
                <a:schemeClr val="accent1"/>
              </a:buClr>
            </a:pPr>
            <a:r>
              <a:rPr lang="en-US" u="sng">
                <a:solidFill>
                  <a:srgbClr val="FFFFFF"/>
                </a:solidFill>
              </a:rPr>
              <a:t>Three required Core Areas</a:t>
            </a:r>
          </a:p>
          <a:p>
            <a:pPr defTabSz="914400">
              <a:lnSpc>
                <a:spcPct val="90000"/>
              </a:lnSpc>
              <a:spcAft>
                <a:spcPts val="600"/>
              </a:spcAft>
              <a:buClr>
                <a:schemeClr val="accent1"/>
              </a:buClr>
            </a:pPr>
            <a:r>
              <a:rPr lang="en-US" b="1">
                <a:solidFill>
                  <a:srgbClr val="FFC000"/>
                </a:solidFill>
              </a:rPr>
              <a:t>-Theory of Knowledge (TOK)</a:t>
            </a:r>
            <a:r>
              <a:rPr lang="en-US">
                <a:solidFill>
                  <a:srgbClr val="FFC000"/>
                </a:solidFill>
              </a:rPr>
              <a:t>:</a:t>
            </a:r>
            <a:r>
              <a:rPr lang="en-US">
                <a:solidFill>
                  <a:srgbClr val="FFFFFF"/>
                </a:solidFill>
              </a:rPr>
              <a:t> A course on the nature of knowledge, to reflect on the process of learning in all their subjects, and to see and understand the connections between them</a:t>
            </a:r>
          </a:p>
          <a:p>
            <a:pPr defTabSz="914400">
              <a:lnSpc>
                <a:spcPct val="90000"/>
              </a:lnSpc>
              <a:spcAft>
                <a:spcPts val="600"/>
              </a:spcAft>
              <a:buClr>
                <a:schemeClr val="accent1"/>
              </a:buClr>
            </a:pPr>
            <a:endParaRPr lang="en-US">
              <a:solidFill>
                <a:srgbClr val="FFFFFF"/>
              </a:solidFill>
            </a:endParaRPr>
          </a:p>
          <a:p>
            <a:pPr defTabSz="914400">
              <a:lnSpc>
                <a:spcPct val="90000"/>
              </a:lnSpc>
              <a:spcAft>
                <a:spcPts val="600"/>
              </a:spcAft>
              <a:buClr>
                <a:schemeClr val="accent1"/>
              </a:buClr>
            </a:pPr>
            <a:r>
              <a:rPr lang="en-US" b="1">
                <a:solidFill>
                  <a:srgbClr val="FF0000"/>
                </a:solidFill>
              </a:rPr>
              <a:t>-Extended Essay:</a:t>
            </a:r>
            <a:r>
              <a:rPr lang="en-US">
                <a:solidFill>
                  <a:srgbClr val="FFFFFF"/>
                </a:solidFill>
              </a:rPr>
              <a:t> A substantial piece of academic writing of up to 4,000 words, enables students to investigate a topic of special interest that they have chosen themselves</a:t>
            </a:r>
          </a:p>
          <a:p>
            <a:pPr defTabSz="914400">
              <a:lnSpc>
                <a:spcPct val="90000"/>
              </a:lnSpc>
              <a:spcAft>
                <a:spcPts val="600"/>
              </a:spcAft>
              <a:buClr>
                <a:schemeClr val="accent1"/>
              </a:buClr>
            </a:pPr>
            <a:endParaRPr lang="en-US">
              <a:solidFill>
                <a:srgbClr val="FFFF00"/>
              </a:solidFill>
            </a:endParaRPr>
          </a:p>
          <a:p>
            <a:pPr defTabSz="914400">
              <a:lnSpc>
                <a:spcPct val="90000"/>
              </a:lnSpc>
              <a:spcAft>
                <a:spcPts val="600"/>
              </a:spcAft>
              <a:buClr>
                <a:schemeClr val="accent1"/>
              </a:buClr>
            </a:pPr>
            <a:r>
              <a:rPr lang="en-US" b="1">
                <a:solidFill>
                  <a:srgbClr val="FFFF00"/>
                </a:solidFill>
              </a:rPr>
              <a:t>-Creativity, Activity, and Service (CAS)</a:t>
            </a:r>
            <a:r>
              <a:rPr lang="en-US">
                <a:solidFill>
                  <a:srgbClr val="FFFF00"/>
                </a:solidFill>
              </a:rPr>
              <a:t>:</a:t>
            </a:r>
            <a:r>
              <a:rPr lang="en-US">
                <a:solidFill>
                  <a:srgbClr val="FFFFFF"/>
                </a:solidFill>
              </a:rPr>
              <a:t> A range of enjoyable and significant student-selected experiences that encourages students to grow both personally and socially, developing skills such as cooperation, problem-solving, conflict resolution and creative and critical thinking, as well as developing their own identities</a:t>
            </a:r>
          </a:p>
        </p:txBody>
      </p:sp>
    </p:spTree>
    <p:extLst>
      <p:ext uri="{BB962C8B-B14F-4D97-AF65-F5344CB8AC3E}">
        <p14:creationId xmlns:p14="http://schemas.microsoft.com/office/powerpoint/2010/main" val="28474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4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256" y="4767072"/>
            <a:ext cx="6594189" cy="1625210"/>
          </a:xfrm>
        </p:spPr>
        <p:txBody>
          <a:bodyPr>
            <a:normAutofit/>
          </a:bodyPr>
          <a:lstStyle/>
          <a:p>
            <a:pPr algn="r"/>
            <a:r>
              <a:rPr lang="en-US">
                <a:solidFill>
                  <a:srgbClr val="FFFFFF"/>
                </a:solidFill>
              </a:rPr>
              <a:t>Acceptance Guidelines	</a:t>
            </a:r>
          </a:p>
        </p:txBody>
      </p:sp>
      <p:pic>
        <p:nvPicPr>
          <p:cNvPr id="5" name="Picture 4" descr="Graphical user interface, text, application&#10;&#10;Description automatically generated">
            <a:extLst>
              <a:ext uri="{FF2B5EF4-FFF2-40B4-BE49-F238E27FC236}">
                <a16:creationId xmlns:a16="http://schemas.microsoft.com/office/drawing/2014/main" id="{775C32EB-A807-4027-ACA6-399E3E2D18BA}"/>
              </a:ext>
            </a:extLst>
          </p:cNvPr>
          <p:cNvPicPr>
            <a:picLocks noChangeAspect="1"/>
          </p:cNvPicPr>
          <p:nvPr/>
        </p:nvPicPr>
        <p:blipFill rotWithShape="1">
          <a:blip r:embed="rId2"/>
          <a:srcRect l="9831" r="9833" b="2"/>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9319" y="917725"/>
            <a:ext cx="3424739" cy="4852362"/>
          </a:xfrm>
        </p:spPr>
        <p:txBody>
          <a:bodyPr vert="horz" lIns="45720" tIns="45720" rIns="45720" bIns="45720" rtlCol="0" anchor="ctr">
            <a:normAutofit/>
          </a:bodyPr>
          <a:lstStyle/>
          <a:p>
            <a:r>
              <a:rPr lang="en-US">
                <a:solidFill>
                  <a:srgbClr val="FFFFFF"/>
                </a:solidFill>
              </a:rPr>
              <a:t>•Link to the application located on Grimsley’s website (on IB page)</a:t>
            </a:r>
          </a:p>
          <a:p>
            <a:r>
              <a:rPr lang="en-US">
                <a:solidFill>
                  <a:srgbClr val="FFFFFF"/>
                </a:solidFill>
              </a:rPr>
              <a:t>•Only students who would attend Grimsley, Dudley, Western, and Northwest are eligible to apply for the Grimsley IB </a:t>
            </a:r>
            <a:r>
              <a:rPr lang="en-US" err="1">
                <a:solidFill>
                  <a:srgbClr val="FFFFFF"/>
                </a:solidFill>
              </a:rPr>
              <a:t>Programme</a:t>
            </a:r>
            <a:r>
              <a:rPr lang="en-US">
                <a:solidFill>
                  <a:srgbClr val="FFFFFF"/>
                </a:solidFill>
              </a:rPr>
              <a:t>.</a:t>
            </a:r>
          </a:p>
          <a:p>
            <a:r>
              <a:rPr lang="en-US">
                <a:solidFill>
                  <a:srgbClr val="FFFFFF"/>
                </a:solidFill>
              </a:rPr>
              <a:t>**GCS will send out notifications to all families.**</a:t>
            </a:r>
          </a:p>
        </p:txBody>
      </p:sp>
    </p:spTree>
    <p:extLst>
      <p:ext uri="{BB962C8B-B14F-4D97-AF65-F5344CB8AC3E}">
        <p14:creationId xmlns:p14="http://schemas.microsoft.com/office/powerpoint/2010/main" val="112785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13" y="-191162"/>
            <a:ext cx="9720072" cy="1499616"/>
          </a:xfrm>
        </p:spPr>
        <p:txBody>
          <a:bodyPr/>
          <a:lstStyle/>
          <a:p>
            <a:r>
              <a:rPr lang="en-US"/>
              <a:t>What does it look like at </a:t>
            </a:r>
            <a:r>
              <a:rPr lang="en-US" err="1"/>
              <a:t>Grimsley</a:t>
            </a:r>
            <a:r>
              <a:rPr lang="en-US"/>
              <a:t>?</a:t>
            </a:r>
          </a:p>
        </p:txBody>
      </p:sp>
      <p:sp>
        <p:nvSpPr>
          <p:cNvPr id="3" name="Content Placeholder 2"/>
          <p:cNvSpPr>
            <a:spLocks noGrp="1"/>
          </p:cNvSpPr>
          <p:nvPr>
            <p:ph idx="1"/>
          </p:nvPr>
        </p:nvSpPr>
        <p:spPr>
          <a:xfrm>
            <a:off x="923487" y="1174742"/>
            <a:ext cx="9820714" cy="5134618"/>
          </a:xfrm>
        </p:spPr>
        <p:txBody>
          <a:bodyPr vert="horz" lIns="45720" tIns="45720" rIns="45720" bIns="45720" rtlCol="0" anchor="t">
            <a:normAutofit/>
          </a:bodyPr>
          <a:lstStyle/>
          <a:p>
            <a:pPr marL="0" indent="0">
              <a:buNone/>
            </a:pPr>
            <a:endParaRPr lang="en-US"/>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40344440"/>
              </p:ext>
            </p:extLst>
          </p:nvPr>
        </p:nvGraphicFramePr>
        <p:xfrm>
          <a:off x="2631057" y="963282"/>
          <a:ext cx="6319532" cy="2060863"/>
        </p:xfrm>
        <a:graphic>
          <a:graphicData uri="http://schemas.openxmlformats.org/drawingml/2006/table">
            <a:tbl>
              <a:tblPr firstRow="1" firstCol="1" bandRow="1">
                <a:tableStyleId>{5C22544A-7EE6-4342-B048-85BDC9FD1C3A}</a:tableStyleId>
              </a:tblPr>
              <a:tblGrid>
                <a:gridCol w="605819">
                  <a:extLst>
                    <a:ext uri="{9D8B030D-6E8A-4147-A177-3AD203B41FA5}">
                      <a16:colId xmlns:a16="http://schemas.microsoft.com/office/drawing/2014/main" val="20000"/>
                    </a:ext>
                  </a:extLst>
                </a:gridCol>
                <a:gridCol w="5713713">
                  <a:extLst>
                    <a:ext uri="{9D8B030D-6E8A-4147-A177-3AD203B41FA5}">
                      <a16:colId xmlns:a16="http://schemas.microsoft.com/office/drawing/2014/main" val="20001"/>
                    </a:ext>
                  </a:extLst>
                </a:gridCol>
              </a:tblGrid>
              <a:tr h="294409">
                <a:tc gridSpan="2">
                  <a:txBody>
                    <a:bodyPr/>
                    <a:lstStyle/>
                    <a:p>
                      <a:pPr marL="0" marR="0" algn="ctr">
                        <a:lnSpc>
                          <a:spcPct val="115000"/>
                        </a:lnSpc>
                        <a:spcBef>
                          <a:spcPts val="0"/>
                        </a:spcBef>
                        <a:spcAft>
                          <a:spcPts val="0"/>
                        </a:spcAft>
                      </a:pPr>
                      <a:r>
                        <a:rPr lang="en-US" sz="1200" b="0">
                          <a:effectLst/>
                        </a:rPr>
                        <a:t>Ninth Grade Year</a:t>
                      </a:r>
                      <a:endParaRPr lang="en-US" sz="1200" b="0">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94409">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English I</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94409">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Math: (Honors) Math II, (Honors) Math III</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94409">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Civics and Economics, AP US Government &amp; Politics</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94409">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Biology</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94409">
                <a:tc>
                  <a:txBody>
                    <a:bodyPr/>
                    <a:lstStyle/>
                    <a:p>
                      <a:pPr marL="0" marR="0">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World Language: Spanish, French, Latin, ASL (Level  1, 2, or 3 based on placement)</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94409">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Health and PE</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17924"/>
              </p:ext>
            </p:extLst>
          </p:nvPr>
        </p:nvGraphicFramePr>
        <p:xfrm>
          <a:off x="2631056" y="3234905"/>
          <a:ext cx="6335450" cy="2423414"/>
        </p:xfrm>
        <a:graphic>
          <a:graphicData uri="http://schemas.openxmlformats.org/drawingml/2006/table">
            <a:tbl>
              <a:tblPr firstRow="1" firstCol="1" bandRow="1">
                <a:tableStyleId>{5C22544A-7EE6-4342-B048-85BDC9FD1C3A}</a:tableStyleId>
              </a:tblPr>
              <a:tblGrid>
                <a:gridCol w="607345">
                  <a:extLst>
                    <a:ext uri="{9D8B030D-6E8A-4147-A177-3AD203B41FA5}">
                      <a16:colId xmlns:a16="http://schemas.microsoft.com/office/drawing/2014/main" val="20000"/>
                    </a:ext>
                  </a:extLst>
                </a:gridCol>
                <a:gridCol w="5728105">
                  <a:extLst>
                    <a:ext uri="{9D8B030D-6E8A-4147-A177-3AD203B41FA5}">
                      <a16:colId xmlns:a16="http://schemas.microsoft.com/office/drawing/2014/main" val="20001"/>
                    </a:ext>
                  </a:extLst>
                </a:gridCol>
              </a:tblGrid>
              <a:tr h="27690">
                <a:tc gridSpan="2">
                  <a:txBody>
                    <a:bodyPr/>
                    <a:lstStyle/>
                    <a:p>
                      <a:pPr marL="0" marR="0" algn="ctr">
                        <a:lnSpc>
                          <a:spcPct val="115000"/>
                        </a:lnSpc>
                        <a:spcBef>
                          <a:spcPts val="0"/>
                        </a:spcBef>
                        <a:spcAft>
                          <a:spcPts val="0"/>
                        </a:spcAft>
                      </a:pPr>
                      <a:r>
                        <a:rPr lang="en-US" sz="1200" b="0">
                          <a:effectLst/>
                        </a:rPr>
                        <a:t>Tenth Grade Year</a:t>
                      </a:r>
                      <a:endParaRPr lang="en-US" sz="1200" b="0">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English II</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Math: (Honors) Math III,</a:t>
                      </a:r>
                      <a:r>
                        <a:rPr lang="en-US" sz="1200" b="0" baseline="0">
                          <a:effectLst/>
                        </a:rPr>
                        <a:t> (</a:t>
                      </a:r>
                      <a:r>
                        <a:rPr lang="en-US" sz="1200" b="0">
                          <a:effectLst/>
                        </a:rPr>
                        <a:t>Honors) Pre-Calculus, </a:t>
                      </a:r>
                      <a:r>
                        <a:rPr lang="en-US" sz="1200" b="0" baseline="0">
                          <a:effectLst/>
                        </a:rPr>
                        <a:t> or (Honors) </a:t>
                      </a:r>
                      <a:r>
                        <a:rPr lang="en-US" sz="1200" b="0">
                          <a:effectLst/>
                        </a:rPr>
                        <a:t>AFM</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latin typeface="Calibri"/>
                          <a:ea typeface="Calibri"/>
                          <a:cs typeface="Times New Roman"/>
                        </a:rPr>
                        <a:t>Honors Economics &amp; Personal Finance*, AP European History</a:t>
                      </a: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Honors Chemistry</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World Language: Spanish, French, Latin, ASL (2, 3, or 4 based on placement)</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AP Music Theory (if Music HL track)</a:t>
                      </a:r>
                    </a:p>
                    <a:p>
                      <a:pPr marL="0" marR="0">
                        <a:lnSpc>
                          <a:spcPct val="115000"/>
                        </a:lnSpc>
                        <a:spcBef>
                          <a:spcPts val="0"/>
                        </a:spcBef>
                        <a:spcAft>
                          <a:spcPts val="0"/>
                        </a:spcAft>
                      </a:pPr>
                      <a:r>
                        <a:rPr lang="en-US" sz="1200" b="0">
                          <a:effectLst/>
                        </a:rPr>
                        <a:t>AP Government</a:t>
                      </a:r>
                    </a:p>
                    <a:p>
                      <a:pPr marL="0" marR="0">
                        <a:lnSpc>
                          <a:spcPct val="115000"/>
                        </a:lnSpc>
                        <a:spcBef>
                          <a:spcPts val="0"/>
                        </a:spcBef>
                        <a:spcAft>
                          <a:spcPts val="0"/>
                        </a:spcAft>
                      </a:pPr>
                      <a:r>
                        <a:rPr lang="en-US" sz="1200" b="0">
                          <a:effectLst/>
                        </a:rPr>
                        <a:t>AP Human Geography</a:t>
                      </a:r>
                    </a:p>
                    <a:p>
                      <a:pPr marL="0" marR="0">
                        <a:lnSpc>
                          <a:spcPct val="115000"/>
                        </a:lnSpc>
                        <a:spcBef>
                          <a:spcPts val="0"/>
                        </a:spcBef>
                        <a:spcAft>
                          <a:spcPts val="0"/>
                        </a:spcAft>
                      </a:pPr>
                      <a:r>
                        <a:rPr lang="en-US" sz="1200" b="0">
                          <a:effectLst/>
                        </a:rPr>
                        <a:t>or</a:t>
                      </a:r>
                    </a:p>
                    <a:p>
                      <a:pPr marL="0" marR="0">
                        <a:lnSpc>
                          <a:spcPct val="115000"/>
                        </a:lnSpc>
                        <a:spcBef>
                          <a:spcPts val="0"/>
                        </a:spcBef>
                        <a:spcAft>
                          <a:spcPts val="0"/>
                        </a:spcAft>
                      </a:pPr>
                      <a:r>
                        <a:rPr lang="en-US" sz="1200" b="0">
                          <a:effectLst/>
                        </a:rPr>
                        <a:t>Honors Elective</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100">
                          <a:effectLst/>
                        </a:rPr>
                        <a:t>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0">
                          <a:effectLst/>
                        </a:rPr>
                        <a:t>Elective: Fine Arts or Honors Environmental Science*</a:t>
                      </a:r>
                      <a:endParaRPr lang="en-US" sz="1200" b="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62225440"/>
              </p:ext>
            </p:extLst>
          </p:nvPr>
        </p:nvGraphicFramePr>
        <p:xfrm>
          <a:off x="2631056" y="5894716"/>
          <a:ext cx="6437254" cy="791210"/>
        </p:xfrm>
        <a:graphic>
          <a:graphicData uri="http://schemas.openxmlformats.org/drawingml/2006/table">
            <a:tbl>
              <a:tblPr firstRow="1" firstCol="1" bandRow="1">
                <a:tableStyleId>{5C22544A-7EE6-4342-B048-85BDC9FD1C3A}</a:tableStyleId>
              </a:tblPr>
              <a:tblGrid>
                <a:gridCol w="6437254">
                  <a:extLst>
                    <a:ext uri="{9D8B030D-6E8A-4147-A177-3AD203B41FA5}">
                      <a16:colId xmlns:a16="http://schemas.microsoft.com/office/drawing/2014/main" val="20000"/>
                    </a:ext>
                  </a:extLst>
                </a:gridCol>
              </a:tblGrid>
              <a:tr h="0">
                <a:tc>
                  <a:txBody>
                    <a:bodyPr/>
                    <a:lstStyle/>
                    <a:p>
                      <a:pPr marL="0" marR="0" algn="ctr">
                        <a:lnSpc>
                          <a:spcPct val="115000"/>
                        </a:lnSpc>
                        <a:spcBef>
                          <a:spcPts val="0"/>
                        </a:spcBef>
                        <a:spcAft>
                          <a:spcPts val="0"/>
                        </a:spcAft>
                      </a:pPr>
                      <a:r>
                        <a:rPr lang="en-US" sz="1200">
                          <a:effectLst/>
                        </a:rPr>
                        <a:t>Online Possibilities</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l">
                        <a:lnSpc>
                          <a:spcPct val="115000"/>
                        </a:lnSpc>
                        <a:spcBef>
                          <a:spcPts val="0"/>
                        </a:spcBef>
                        <a:spcAft>
                          <a:spcPts val="0"/>
                        </a:spcAft>
                      </a:pPr>
                      <a:r>
                        <a:rPr lang="en-US" sz="1200">
                          <a:effectLst/>
                        </a:rPr>
                        <a:t>Honors Environmental Science</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90500">
                <a:tc>
                  <a:txBody>
                    <a:bodyPr/>
                    <a:lstStyle/>
                    <a:p>
                      <a:pPr marL="0" marR="0" algn="l">
                        <a:lnSpc>
                          <a:spcPct val="115000"/>
                        </a:lnSpc>
                        <a:spcBef>
                          <a:spcPts val="0"/>
                        </a:spcBef>
                        <a:spcAft>
                          <a:spcPts val="0"/>
                        </a:spcAft>
                      </a:pPr>
                      <a:r>
                        <a:rPr lang="en-US" sz="1200">
                          <a:effectLst/>
                        </a:rPr>
                        <a:t>Honors Math (based on student math progression)</a:t>
                      </a:r>
                      <a:endParaRPr lang="en-US" sz="12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l">
                        <a:lnSpc>
                          <a:spcPct val="115000"/>
                        </a:lnSpc>
                        <a:spcBef>
                          <a:spcPts val="0"/>
                        </a:spcBef>
                        <a:spcAft>
                          <a:spcPts val="0"/>
                        </a:spcAft>
                      </a:pPr>
                      <a:r>
                        <a:rPr lang="en-US" sz="1200">
                          <a:effectLst/>
                          <a:latin typeface="Calibri"/>
                          <a:ea typeface="Calibri"/>
                          <a:cs typeface="Times New Roman"/>
                        </a:rPr>
                        <a:t>*Honors Economics &amp; Personal Finance – summer before/after 10</a:t>
                      </a:r>
                      <a:r>
                        <a:rPr lang="en-US" sz="1200" baseline="30000">
                          <a:effectLst/>
                          <a:latin typeface="Calibri"/>
                          <a:ea typeface="Calibri"/>
                          <a:cs typeface="Times New Roman"/>
                        </a:rPr>
                        <a:t>th</a:t>
                      </a:r>
                      <a:r>
                        <a:rPr lang="en-US" sz="1200">
                          <a:effectLst/>
                          <a:latin typeface="Calibri"/>
                          <a:ea typeface="Calibri"/>
                          <a:cs typeface="Times New Roman"/>
                        </a:rPr>
                        <a:t> grade year</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4691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751" y="-4256"/>
            <a:ext cx="9720072" cy="1499616"/>
          </a:xfrm>
        </p:spPr>
        <p:txBody>
          <a:bodyPr/>
          <a:lstStyle/>
          <a:p>
            <a:r>
              <a:rPr lang="en-US" err="1"/>
              <a:t>Ib</a:t>
            </a:r>
            <a:r>
              <a:rPr lang="en-US"/>
              <a:t> courses currently offered at </a:t>
            </a:r>
            <a:r>
              <a:rPr lang="en-US" err="1"/>
              <a:t>Grimsley</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21698"/>
              </p:ext>
            </p:extLst>
          </p:nvPr>
        </p:nvGraphicFramePr>
        <p:xfrm>
          <a:off x="360760" y="1158371"/>
          <a:ext cx="11453448" cy="4450080"/>
        </p:xfrm>
        <a:graphic>
          <a:graphicData uri="http://schemas.openxmlformats.org/drawingml/2006/table">
            <a:tbl>
              <a:tblPr firstRow="1" bandRow="1">
                <a:tableStyleId>{5C22544A-7EE6-4342-B048-85BDC9FD1C3A}</a:tableStyleId>
              </a:tblPr>
              <a:tblGrid>
                <a:gridCol w="1817078">
                  <a:extLst>
                    <a:ext uri="{9D8B030D-6E8A-4147-A177-3AD203B41FA5}">
                      <a16:colId xmlns:a16="http://schemas.microsoft.com/office/drawing/2014/main" val="20000"/>
                    </a:ext>
                  </a:extLst>
                </a:gridCol>
                <a:gridCol w="1863970">
                  <a:extLst>
                    <a:ext uri="{9D8B030D-6E8A-4147-A177-3AD203B41FA5}">
                      <a16:colId xmlns:a16="http://schemas.microsoft.com/office/drawing/2014/main" val="20001"/>
                    </a:ext>
                  </a:extLst>
                </a:gridCol>
                <a:gridCol w="2157046">
                  <a:extLst>
                    <a:ext uri="{9D8B030D-6E8A-4147-A177-3AD203B41FA5}">
                      <a16:colId xmlns:a16="http://schemas.microsoft.com/office/drawing/2014/main" val="20002"/>
                    </a:ext>
                  </a:extLst>
                </a:gridCol>
                <a:gridCol w="1758461">
                  <a:extLst>
                    <a:ext uri="{9D8B030D-6E8A-4147-A177-3AD203B41FA5}">
                      <a16:colId xmlns:a16="http://schemas.microsoft.com/office/drawing/2014/main" val="20003"/>
                    </a:ext>
                  </a:extLst>
                </a:gridCol>
                <a:gridCol w="1957754">
                  <a:extLst>
                    <a:ext uri="{9D8B030D-6E8A-4147-A177-3AD203B41FA5}">
                      <a16:colId xmlns:a16="http://schemas.microsoft.com/office/drawing/2014/main" val="20004"/>
                    </a:ext>
                  </a:extLst>
                </a:gridCol>
                <a:gridCol w="1899139">
                  <a:extLst>
                    <a:ext uri="{9D8B030D-6E8A-4147-A177-3AD203B41FA5}">
                      <a16:colId xmlns:a16="http://schemas.microsoft.com/office/drawing/2014/main" val="20005"/>
                    </a:ext>
                  </a:extLst>
                </a:gridCol>
              </a:tblGrid>
              <a:tr h="1219202">
                <a:tc>
                  <a:txBody>
                    <a:bodyPr/>
                    <a:lstStyle/>
                    <a:p>
                      <a:r>
                        <a:rPr lang="en-US" sz="2000" b="0" dirty="0"/>
                        <a:t>Group</a:t>
                      </a:r>
                      <a:r>
                        <a:rPr lang="en-US" sz="2000" b="0" baseline="0" dirty="0"/>
                        <a:t> 1:</a:t>
                      </a:r>
                    </a:p>
                    <a:p>
                      <a:r>
                        <a:rPr lang="en-US" sz="2000" b="0" baseline="0" dirty="0"/>
                        <a:t>Studies in Language and Literature</a:t>
                      </a:r>
                      <a:endParaRPr lang="en-US" sz="2000" b="0" dirty="0"/>
                    </a:p>
                  </a:txBody>
                  <a:tcPr/>
                </a:tc>
                <a:tc>
                  <a:txBody>
                    <a:bodyPr/>
                    <a:lstStyle/>
                    <a:p>
                      <a:r>
                        <a:rPr lang="en-US" sz="2000" b="0" dirty="0"/>
                        <a:t>Group 2:</a:t>
                      </a:r>
                      <a:r>
                        <a:rPr lang="en-US" sz="2000" b="0" baseline="0" dirty="0"/>
                        <a:t> Language Acquisition</a:t>
                      </a:r>
                      <a:endParaRPr lang="en-US" sz="2000" b="0" dirty="0"/>
                    </a:p>
                  </a:txBody>
                  <a:tcPr/>
                </a:tc>
                <a:tc>
                  <a:txBody>
                    <a:bodyPr/>
                    <a:lstStyle/>
                    <a:p>
                      <a:r>
                        <a:rPr lang="en-US" sz="2000" b="0" dirty="0"/>
                        <a:t>Group 3: Individuals</a:t>
                      </a:r>
                      <a:r>
                        <a:rPr lang="en-US" sz="2000" b="0" baseline="0" dirty="0"/>
                        <a:t> and Societies</a:t>
                      </a:r>
                      <a:endParaRPr lang="en-US" sz="2000" b="0" dirty="0"/>
                    </a:p>
                  </a:txBody>
                  <a:tcPr/>
                </a:tc>
                <a:tc>
                  <a:txBody>
                    <a:bodyPr/>
                    <a:lstStyle/>
                    <a:p>
                      <a:r>
                        <a:rPr lang="en-US" sz="2000" b="0" dirty="0"/>
                        <a:t>Group 4: Sciences</a:t>
                      </a:r>
                    </a:p>
                  </a:txBody>
                  <a:tcPr/>
                </a:tc>
                <a:tc>
                  <a:txBody>
                    <a:bodyPr/>
                    <a:lstStyle/>
                    <a:p>
                      <a:r>
                        <a:rPr lang="en-US" sz="2000" b="0" dirty="0"/>
                        <a:t>Group 5: Mathematics</a:t>
                      </a:r>
                    </a:p>
                  </a:txBody>
                  <a:tcPr/>
                </a:tc>
                <a:tc>
                  <a:txBody>
                    <a:bodyPr/>
                    <a:lstStyle/>
                    <a:p>
                      <a:r>
                        <a:rPr lang="en-US" sz="2000" b="0" dirty="0"/>
                        <a:t>Group 6: The Arts</a:t>
                      </a:r>
                      <a:r>
                        <a:rPr lang="en-US" sz="2000" b="0" dirty="0">
                          <a:solidFill>
                            <a:srgbClr val="FF0000"/>
                          </a:solidFill>
                        </a:rPr>
                        <a:t>**</a:t>
                      </a:r>
                    </a:p>
                  </a:txBody>
                  <a:tcPr/>
                </a:tc>
                <a:extLst>
                  <a:ext uri="{0D108BD9-81ED-4DB2-BD59-A6C34878D82A}">
                    <a16:rowId xmlns:a16="http://schemas.microsoft.com/office/drawing/2014/main" val="10000"/>
                  </a:ext>
                </a:extLst>
              </a:tr>
              <a:tr h="1098305">
                <a:tc>
                  <a:txBody>
                    <a:bodyPr/>
                    <a:lstStyle/>
                    <a:p>
                      <a:r>
                        <a:rPr lang="en-US" sz="2000" b="0" kern="1200" dirty="0">
                          <a:solidFill>
                            <a:schemeClr val="dk1"/>
                          </a:solidFill>
                          <a:effectLst/>
                          <a:latin typeface="+mn-lt"/>
                          <a:ea typeface="+mn-ea"/>
                          <a:cs typeface="+mn-cs"/>
                        </a:rPr>
                        <a:t>IB English HL (jr. and sr. years)</a:t>
                      </a:r>
                      <a:endParaRPr lang="en-US" sz="2000" b="0" dirty="0"/>
                    </a:p>
                  </a:txBody>
                  <a:tcPr/>
                </a:tc>
                <a:tc>
                  <a:txBody>
                    <a:bodyPr/>
                    <a:lstStyle/>
                    <a:p>
                      <a:r>
                        <a:rPr lang="en-US" sz="2000" b="0" kern="1200" dirty="0">
                          <a:solidFill>
                            <a:schemeClr val="dk1"/>
                          </a:solidFill>
                          <a:effectLst/>
                          <a:latin typeface="+mn-lt"/>
                          <a:ea typeface="+mn-ea"/>
                          <a:cs typeface="+mn-cs"/>
                        </a:rPr>
                        <a:t>-IB Spanish  SL/HL</a:t>
                      </a:r>
                    </a:p>
                    <a:p>
                      <a:r>
                        <a:rPr lang="en-US" sz="2000" b="0" kern="1200" dirty="0">
                          <a:solidFill>
                            <a:schemeClr val="dk1"/>
                          </a:solidFill>
                          <a:effectLst/>
                          <a:latin typeface="+mn-lt"/>
                          <a:ea typeface="+mn-ea"/>
                          <a:cs typeface="+mn-cs"/>
                        </a:rPr>
                        <a:t>-IB French SL</a:t>
                      </a:r>
                    </a:p>
                    <a:p>
                      <a:r>
                        <a:rPr lang="en-US" sz="2000" b="0" kern="1200" dirty="0">
                          <a:solidFill>
                            <a:schemeClr val="dk1"/>
                          </a:solidFill>
                          <a:effectLst/>
                          <a:latin typeface="+mn-lt"/>
                          <a:ea typeface="+mn-ea"/>
                          <a:cs typeface="+mn-cs"/>
                        </a:rPr>
                        <a:t>-IB Latin SL</a:t>
                      </a:r>
                    </a:p>
                    <a:p>
                      <a:endParaRPr lang="en-US" sz="2000" b="0" kern="1200" dirty="0">
                        <a:solidFill>
                          <a:schemeClr val="dk1"/>
                        </a:solidFill>
                        <a:effectLst/>
                        <a:latin typeface="+mn-lt"/>
                        <a:ea typeface="+mn-ea"/>
                        <a:cs typeface="+mn-cs"/>
                      </a:endParaRPr>
                    </a:p>
                    <a:p>
                      <a:endParaRPr lang="en-US" sz="2000" b="0"/>
                    </a:p>
                  </a:txBody>
                  <a:tcPr/>
                </a:tc>
                <a:tc>
                  <a:txBody>
                    <a:bodyPr/>
                    <a:lstStyle/>
                    <a:p>
                      <a:r>
                        <a:rPr lang="en-US" sz="2000" b="0" kern="1200" dirty="0">
                          <a:solidFill>
                            <a:schemeClr val="dk1"/>
                          </a:solidFill>
                          <a:effectLst/>
                          <a:latin typeface="+mn-lt"/>
                          <a:ea typeface="+mn-ea"/>
                          <a:cs typeface="+mn-cs"/>
                        </a:rPr>
                        <a:t>IB History of Americas SL/HL (jr. and sr. years)</a:t>
                      </a:r>
                    </a:p>
                    <a:p>
                      <a:r>
                        <a:rPr lang="en-US" sz="2000" b="0" kern="1200" dirty="0">
                          <a:solidFill>
                            <a:schemeClr val="dk1"/>
                          </a:solidFill>
                          <a:effectLst/>
                          <a:latin typeface="+mn-lt"/>
                          <a:ea typeface="+mn-ea"/>
                          <a:cs typeface="+mn-cs"/>
                        </a:rPr>
                        <a:t>-IB Philosophy SL/HL</a:t>
                      </a:r>
                    </a:p>
                    <a:p>
                      <a:r>
                        <a:rPr lang="en-US" sz="2000" b="0" kern="1200" dirty="0">
                          <a:solidFill>
                            <a:schemeClr val="dk1"/>
                          </a:solidFill>
                          <a:effectLst/>
                          <a:latin typeface="+mn-lt"/>
                          <a:ea typeface="+mn-ea"/>
                          <a:cs typeface="+mn-cs"/>
                        </a:rPr>
                        <a:t>-IB Psychology SL/HL</a:t>
                      </a:r>
                    </a:p>
                    <a:p>
                      <a:r>
                        <a:rPr lang="en-US" sz="2000" b="0" kern="1200" dirty="0">
                          <a:solidFill>
                            <a:schemeClr val="dk1"/>
                          </a:solidFill>
                          <a:effectLst/>
                          <a:latin typeface="+mn-lt"/>
                          <a:ea typeface="+mn-ea"/>
                          <a:cs typeface="+mn-cs"/>
                        </a:rPr>
                        <a:t>-IB Environmental Systems &amp; Societies SL</a:t>
                      </a:r>
                      <a:r>
                        <a:rPr lang="en-US" sz="2000" b="1" kern="1200" dirty="0">
                          <a:solidFill>
                            <a:srgbClr val="FF0000"/>
                          </a:solidFill>
                          <a:effectLst/>
                          <a:latin typeface="+mn-lt"/>
                          <a:ea typeface="+mn-ea"/>
                          <a:cs typeface="+mn-cs"/>
                        </a:rPr>
                        <a:t>*</a:t>
                      </a:r>
                      <a:endParaRPr lang="en-US" sz="2000" b="1" dirty="0">
                        <a:solidFill>
                          <a:srgbClr val="FF0000"/>
                        </a:solidFill>
                      </a:endParaRPr>
                    </a:p>
                  </a:txBody>
                  <a:tcPr/>
                </a:tc>
                <a:tc>
                  <a:txBody>
                    <a:bodyPr/>
                    <a:lstStyle/>
                    <a:p>
                      <a:r>
                        <a:rPr lang="en-US" sz="2000" b="0" kern="1200" dirty="0">
                          <a:solidFill>
                            <a:schemeClr val="dk1"/>
                          </a:solidFill>
                          <a:effectLst/>
                          <a:latin typeface="+mn-lt"/>
                          <a:ea typeface="+mn-ea"/>
                          <a:cs typeface="+mn-cs"/>
                        </a:rPr>
                        <a:t>-IB Biology SL/HL</a:t>
                      </a:r>
                    </a:p>
                    <a:p>
                      <a:r>
                        <a:rPr lang="en-US" sz="2000" b="0" kern="1200" dirty="0">
                          <a:solidFill>
                            <a:schemeClr val="dk1"/>
                          </a:solidFill>
                          <a:effectLst/>
                          <a:latin typeface="+mn-lt"/>
                          <a:ea typeface="+mn-ea"/>
                          <a:cs typeface="+mn-cs"/>
                        </a:rPr>
                        <a:t>-IB Chemistry SL/HL</a:t>
                      </a:r>
                    </a:p>
                    <a:p>
                      <a:r>
                        <a:rPr lang="en-US" sz="2000" b="0" kern="1200" dirty="0">
                          <a:solidFill>
                            <a:schemeClr val="dk1"/>
                          </a:solidFill>
                          <a:effectLst/>
                          <a:latin typeface="+mn-lt"/>
                          <a:ea typeface="+mn-ea"/>
                          <a:cs typeface="+mn-cs"/>
                        </a:rPr>
                        <a:t>-IB Environmental Systems &amp; Societies SL</a:t>
                      </a:r>
                      <a:r>
                        <a:rPr lang="en-US" sz="2000" b="0" kern="1200" dirty="0">
                          <a:solidFill>
                            <a:srgbClr val="FF0000"/>
                          </a:solidFill>
                          <a:effectLst/>
                          <a:latin typeface="+mn-lt"/>
                          <a:ea typeface="+mn-ea"/>
                          <a:cs typeface="+mn-cs"/>
                        </a:rPr>
                        <a:t>* </a:t>
                      </a:r>
                      <a:endParaRPr lang="en-US" sz="2000" b="0" dirty="0">
                        <a:solidFill>
                          <a:srgbClr val="FF0000"/>
                        </a:solidFill>
                      </a:endParaRPr>
                    </a:p>
                  </a:txBody>
                  <a:tcPr/>
                </a:tc>
                <a:tc>
                  <a:txBody>
                    <a:bodyPr/>
                    <a:lstStyle/>
                    <a:p>
                      <a:r>
                        <a:rPr lang="en-US" sz="2000" b="0" kern="1200" dirty="0">
                          <a:solidFill>
                            <a:schemeClr val="dk1"/>
                          </a:solidFill>
                          <a:effectLst/>
                          <a:latin typeface="+mn-lt"/>
                          <a:ea typeface="+mn-ea"/>
                          <a:cs typeface="+mn-cs"/>
                        </a:rPr>
                        <a:t>-IB Math Applications SL</a:t>
                      </a:r>
                    </a:p>
                    <a:p>
                      <a:r>
                        <a:rPr lang="en-US" sz="2000" b="0" kern="1200" dirty="0">
                          <a:solidFill>
                            <a:schemeClr val="dk1"/>
                          </a:solidFill>
                          <a:effectLst/>
                          <a:latin typeface="+mn-lt"/>
                          <a:ea typeface="+mn-ea"/>
                          <a:cs typeface="+mn-cs"/>
                        </a:rPr>
                        <a:t>-IB Mathematics HL</a:t>
                      </a:r>
                    </a:p>
                    <a:p>
                      <a:endParaRPr lang="en-US" sz="2000" b="0"/>
                    </a:p>
                  </a:txBody>
                  <a:tcPr/>
                </a:tc>
                <a:tc>
                  <a:txBody>
                    <a:bodyPr/>
                    <a:lstStyle/>
                    <a:p>
                      <a:r>
                        <a:rPr lang="en-US" sz="2000" b="0" kern="1200" dirty="0">
                          <a:solidFill>
                            <a:schemeClr val="dk1"/>
                          </a:solidFill>
                          <a:effectLst/>
                          <a:latin typeface="+mn-lt"/>
                          <a:ea typeface="+mn-ea"/>
                          <a:cs typeface="+mn-cs"/>
                        </a:rPr>
                        <a:t>-IB Visual Art SL/HL</a:t>
                      </a:r>
                    </a:p>
                    <a:p>
                      <a:r>
                        <a:rPr lang="en-US" sz="2000" b="0" kern="1200" dirty="0">
                          <a:solidFill>
                            <a:schemeClr val="dk1"/>
                          </a:solidFill>
                          <a:effectLst/>
                          <a:latin typeface="+mn-lt"/>
                          <a:ea typeface="+mn-ea"/>
                          <a:cs typeface="+mn-cs"/>
                        </a:rPr>
                        <a:t>-IB Theater SL/HL</a:t>
                      </a:r>
                    </a:p>
                    <a:p>
                      <a:pPr lvl="0">
                        <a:buNone/>
                      </a:pPr>
                      <a:r>
                        <a:rPr lang="en-US" sz="2000" b="0" kern="1200" dirty="0">
                          <a:solidFill>
                            <a:schemeClr val="dk1"/>
                          </a:solidFill>
                          <a:effectLst/>
                          <a:latin typeface="+mn-lt"/>
                          <a:ea typeface="+mn-ea"/>
                          <a:cs typeface="+mn-cs"/>
                        </a:rPr>
                        <a:t>-IB Film SL/HL</a:t>
                      </a:r>
                    </a:p>
                    <a:p>
                      <a:r>
                        <a:rPr lang="en-US" sz="2000" b="0" dirty="0"/>
                        <a:t>-IB Music SL/HL</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7260565" y="5956417"/>
            <a:ext cx="5158154" cy="646331"/>
          </a:xfrm>
          <a:prstGeom prst="rect">
            <a:avLst/>
          </a:prstGeom>
        </p:spPr>
        <p:txBody>
          <a:bodyPr wrap="square" lIns="91440" tIns="45720" rIns="91440" bIns="45720" anchor="t">
            <a:spAutoFit/>
          </a:bodyPr>
          <a:lstStyle/>
          <a:p>
            <a:r>
              <a:rPr lang="en-US" b="1">
                <a:solidFill>
                  <a:srgbClr val="FF0000"/>
                </a:solidFill>
              </a:rPr>
              <a:t>**Arts: May be omitted for a second science, language acquisition, or individuals and society </a:t>
            </a:r>
            <a:endParaRPr lang="en-US">
              <a:solidFill>
                <a:srgbClr val="FF0000"/>
              </a:solidFill>
            </a:endParaRPr>
          </a:p>
        </p:txBody>
      </p:sp>
      <p:sp>
        <p:nvSpPr>
          <p:cNvPr id="7" name="Rectangle 6"/>
          <p:cNvSpPr/>
          <p:nvPr/>
        </p:nvSpPr>
        <p:spPr>
          <a:xfrm>
            <a:off x="470394" y="6224312"/>
            <a:ext cx="3308085" cy="369332"/>
          </a:xfrm>
          <a:prstGeom prst="rect">
            <a:avLst/>
          </a:prstGeom>
        </p:spPr>
        <p:txBody>
          <a:bodyPr wrap="none" lIns="91440" tIns="45720" rIns="91440" bIns="45720" anchor="t">
            <a:spAutoFit/>
          </a:bodyPr>
          <a:lstStyle/>
          <a:p>
            <a:r>
              <a:rPr lang="en-US" b="1">
                <a:solidFill>
                  <a:srgbClr val="FF0000"/>
                </a:solidFill>
              </a:rPr>
              <a:t>* Interdisciplinary-counts for one</a:t>
            </a:r>
          </a:p>
        </p:txBody>
      </p:sp>
    </p:spTree>
    <p:extLst>
      <p:ext uri="{BB962C8B-B14F-4D97-AF65-F5344CB8AC3E}">
        <p14:creationId xmlns:p14="http://schemas.microsoft.com/office/powerpoint/2010/main" val="2694042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4c28cd7f-12b1-4350-bba2-4506b770fd5e" xsi:nil="true"/>
    <Student_Groups xmlns="4c28cd7f-12b1-4350-bba2-4506b770fd5e">
      <UserInfo>
        <DisplayName/>
        <AccountId xsi:nil="true"/>
        <AccountType/>
      </UserInfo>
    </Student_Groups>
    <AppVersion xmlns="4c28cd7f-12b1-4350-bba2-4506b770fd5e" xsi:nil="true"/>
    <Owner xmlns="4c28cd7f-12b1-4350-bba2-4506b770fd5e">
      <UserInfo>
        <DisplayName/>
        <AccountId xsi:nil="true"/>
        <AccountType/>
      </UserInfo>
    </Owner>
    <Students xmlns="4c28cd7f-12b1-4350-bba2-4506b770fd5e">
      <UserInfo>
        <DisplayName/>
        <AccountId xsi:nil="true"/>
        <AccountType/>
      </UserInfo>
    </Students>
    <DefaultSectionNames xmlns="4c28cd7f-12b1-4350-bba2-4506b770fd5e" xsi:nil="true"/>
    <FolderType xmlns="4c28cd7f-12b1-4350-bba2-4506b770fd5e" xsi:nil="true"/>
    <Teachers xmlns="4c28cd7f-12b1-4350-bba2-4506b770fd5e">
      <UserInfo>
        <DisplayName/>
        <AccountId xsi:nil="true"/>
        <AccountType/>
      </UserInfo>
    </Teach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95D7DFD2A98D42ABFBB64A32616330" ma:contentTypeVersion="20" ma:contentTypeDescription="Create a new document." ma:contentTypeScope="" ma:versionID="783a7b362a054d5ca66772b700c9c06e">
  <xsd:schema xmlns:xsd="http://www.w3.org/2001/XMLSchema" xmlns:xs="http://www.w3.org/2001/XMLSchema" xmlns:p="http://schemas.microsoft.com/office/2006/metadata/properties" xmlns:ns3="4c28cd7f-12b1-4350-bba2-4506b770fd5e" xmlns:ns4="486c4235-9913-4117-a019-19a697e2b265" targetNamespace="http://schemas.microsoft.com/office/2006/metadata/properties" ma:root="true" ma:fieldsID="4264f76d010ab04343f29b8bc044cc44" ns3:_="" ns4:_="">
    <xsd:import namespace="4c28cd7f-12b1-4350-bba2-4506b770fd5e"/>
    <xsd:import namespace="486c4235-9913-4117-a019-19a697e2b265"/>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8cd7f-12b1-4350-bba2-4506b770fd5e" elementFormDefault="qualified">
    <xsd:import namespace="http://schemas.microsoft.com/office/2006/documentManagement/types"/>
    <xsd:import namespace="http://schemas.microsoft.com/office/infopath/2007/PartnerControls"/>
    <xsd:element name="NotebookType" ma:index="8" nillable="true" ma:displayName="Notebook Type" ma:indexed="tru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6c4235-9913-4117-a019-19a697e2b265"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element name="SharingHintHash" ma:index="18"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4D5E37-40A8-4BA5-AFF4-A5AB6B7E4D1E}">
  <ds:schemaRefs>
    <ds:schemaRef ds:uri="486c4235-9913-4117-a019-19a697e2b265"/>
    <ds:schemaRef ds:uri="4c28cd7f-12b1-4350-bba2-4506b770fd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7C8C12-0A36-41F3-B8FF-3B21A22B3259}">
  <ds:schemaRefs>
    <ds:schemaRef ds:uri="http://schemas.microsoft.com/sharepoint/v3/contenttype/forms"/>
  </ds:schemaRefs>
</ds:datastoreItem>
</file>

<file path=customXml/itemProps3.xml><?xml version="1.0" encoding="utf-8"?>
<ds:datastoreItem xmlns:ds="http://schemas.openxmlformats.org/officeDocument/2006/customXml" ds:itemID="{ADFD22EB-1DF6-4710-A7E2-E72244650BDF}">
  <ds:schemaRefs>
    <ds:schemaRef ds:uri="486c4235-9913-4117-a019-19a697e2b265"/>
    <ds:schemaRef ds:uri="4c28cd7f-12b1-4350-bba2-4506b770fd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Integral</vt:lpstr>
      <vt:lpstr>Grimsley High School IB Programme Open House</vt:lpstr>
      <vt:lpstr>What is IB?</vt:lpstr>
      <vt:lpstr>What is IB?</vt:lpstr>
      <vt:lpstr>IB Diploma Programme requirements</vt:lpstr>
      <vt:lpstr>Support System-Who, What, Where?</vt:lpstr>
      <vt:lpstr>IB Diploma Programme requirements</vt:lpstr>
      <vt:lpstr>Acceptance Guidelines </vt:lpstr>
      <vt:lpstr>What does it look like at Grimsley?</vt:lpstr>
      <vt:lpstr>Ib courses currently offered at Grimsley</vt:lpstr>
      <vt:lpstr> Grimsley IB Students</vt:lpstr>
      <vt:lpstr>Questions? BARNArR@gcsnc.com southes2@gcsnc.com  Thanks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 Junior Information Meeting</dc:title>
  <dc:creator>KarynD</dc:creator>
  <cp:revision>5</cp:revision>
  <cp:lastPrinted>2015-10-22T16:31:48Z</cp:lastPrinted>
  <dcterms:created xsi:type="dcterms:W3CDTF">2015-10-06T15:03:49Z</dcterms:created>
  <dcterms:modified xsi:type="dcterms:W3CDTF">2023-01-25T16:54:18Z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0x0101006F95D7DFD2A98D42ABFBB64A32616330</vt:lpwstr>
  </property>
</Properties>
</file>